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Roboto"/>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747775"/>
          </p15:clr>
        </p15:guide>
        <p15:guide id="2" orient="horz" pos="1620">
          <p15:clr>
            <a:srgbClr val="747775"/>
          </p15:clr>
        </p15:guide>
      </p15:sldGuideLst>
    </p:ext>
    <p:ext uri="http://customooxmlschemas.google.com/">
      <go:slidesCustomData xmlns:go="http://customooxmlschemas.google.com/" r:id="rId43" roundtripDataSignature="AMtx7mgAQP6onV3k6yK7KS77l9nQZObDY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5" name="abby.dundon@one10marketing.com"/>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16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4.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6.xml"/><Relationship Id="rId21" Type="http://schemas.openxmlformats.org/officeDocument/2006/relationships/slide" Target="slides/slide15.xml"/><Relationship Id="rId43" Type="http://customschemas.google.com/relationships/presentationmetadata" Target="meta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oboto-regular.fnt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04-27T16:07:53.507">
    <p:pos x="6000" y="0"/>
    <p:text>Keep this original photo</p:text>
    <p:extLst>
      <p:ext uri="{C676402C-5697-4E1C-873F-D02D1690AC5C}">
        <p15:threadingInfo timeZoneBias="0"/>
      </p:ext>
      <p:ext uri="http://customooxmlschemas.google.com/">
        <go:slidesCustomData xmlns:go="http://customooxmlschemas.google.com/" commentPostId="AAAAwGrsfYM"/>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04-27T16:08:04.656">
    <p:pos x="6000" y="0"/>
    <p:text>Keep this original photo</p:text>
    <p:extLst>
      <p:ext uri="{C676402C-5697-4E1C-873F-D02D1690AC5C}">
        <p15:threadingInfo timeZoneBias="0"/>
      </p:ext>
      <p:ext uri="http://customooxmlschemas.google.com/">
        <go:slidesCustomData xmlns:go="http://customooxmlschemas.google.com/" commentPostId="AAAAwGrsfYQ"/>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3-04-27T16:09:16.766">
    <p:pos x="6000" y="0"/>
    <p:text>Change to top image of woman holding glasses in front of laptop</p:text>
    <p:extLst>
      <p:ext uri="{C676402C-5697-4E1C-873F-D02D1690AC5C}">
        <p15:threadingInfo timeZoneBias="0"/>
      </p:ext>
      <p:ext uri="http://customooxmlschemas.google.com/">
        <go:slidesCustomData xmlns:go="http://customooxmlschemas.google.com/" commentPostId="AAAAwGrsfYU"/>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3-04-27T16:10:00.533">
    <p:pos x="6000" y="0"/>
    <p:text>Change to bottom image of man holding tablet</p:text>
    <p:extLst>
      <p:ext uri="{C676402C-5697-4E1C-873F-D02D1690AC5C}">
        <p15:threadingInfo timeZoneBias="0"/>
      </p:ext>
      <p:ext uri="http://customooxmlschemas.google.com/">
        <go:slidesCustomData xmlns:go="http://customooxmlschemas.google.com/" commentPostId="AAAAwGrsfYY"/>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3-04-27T16:10:28.963">
    <p:pos x="6000" y="0"/>
    <p:text>Change to top left image of the group working</p:text>
    <p:extLst>
      <p:ext uri="{C676402C-5697-4E1C-873F-D02D1690AC5C}">
        <p15:threadingInfo timeZoneBias="0"/>
      </p:ext>
      <p:ext uri="http://customooxmlschemas.google.com/">
        <go:slidesCustomData xmlns:go="http://customooxmlschemas.google.com/" commentPostId="AAAAwGrsfYc"/>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1200"/>
              <a:buFont typeface="Calibri"/>
              <a:buNone/>
            </a:pPr>
            <a:r>
              <a:t/>
            </a:r>
            <a:endParaRPr sz="1200"/>
          </a:p>
          <a:p>
            <a:pPr indent="0" lvl="0" marL="0" rtl="0" algn="l">
              <a:spcBef>
                <a:spcPts val="0"/>
              </a:spcBef>
              <a:spcAft>
                <a:spcPts val="0"/>
              </a:spcAft>
              <a:buClr>
                <a:schemeClr val="dk1"/>
              </a:buClr>
              <a:buSzPts val="900"/>
              <a:buFont typeface="Calibri"/>
              <a:buNone/>
            </a:pPr>
            <a:r>
              <a:t/>
            </a:r>
            <a:endParaRPr/>
          </a:p>
        </p:txBody>
      </p:sp>
      <p:sp>
        <p:nvSpPr>
          <p:cNvPr id="150" name="Google Shape;15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155" name="Google Shape;15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162" name="Google Shape;16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171" name="Google Shape;1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182" name="Google Shape;1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188" name="Google Shape;18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spcBef>
                <a:spcPts val="0"/>
              </a:spcBef>
              <a:spcAft>
                <a:spcPts val="0"/>
              </a:spcAft>
              <a:buSzPts val="1100"/>
              <a:buChar char="●"/>
            </a:pPr>
            <a:r>
              <a:rPr lang="en-US" sz="1050">
                <a:solidFill>
                  <a:srgbClr val="444746"/>
                </a:solidFill>
                <a:highlight>
                  <a:srgbClr val="FFFFFF"/>
                </a:highlight>
                <a:latin typeface="Roboto"/>
                <a:ea typeface="Roboto"/>
                <a:cs typeface="Roboto"/>
                <a:sym typeface="Roboto"/>
              </a:rPr>
              <a:t>300x250</a:t>
            </a:r>
            <a:endParaRPr sz="1050">
              <a:solidFill>
                <a:srgbClr val="444746"/>
              </a:solidFill>
              <a:highlight>
                <a:srgbClr val="FFFFFF"/>
              </a:highlight>
              <a:latin typeface="Roboto"/>
              <a:ea typeface="Roboto"/>
              <a:cs typeface="Roboto"/>
              <a:sym typeface="Roboto"/>
            </a:endParaRPr>
          </a:p>
          <a:p>
            <a:pPr indent="-298450" lvl="0" marL="457200" rtl="0" algn="l">
              <a:spcBef>
                <a:spcPts val="0"/>
              </a:spcBef>
              <a:spcAft>
                <a:spcPts val="0"/>
              </a:spcAft>
              <a:buSzPts val="1100"/>
              <a:buChar char="●"/>
            </a:pPr>
            <a:r>
              <a:rPr lang="en-US" sz="1050">
                <a:solidFill>
                  <a:srgbClr val="444746"/>
                </a:solidFill>
                <a:highlight>
                  <a:srgbClr val="FFFFFF"/>
                </a:highlight>
                <a:latin typeface="Roboto"/>
                <a:ea typeface="Roboto"/>
                <a:cs typeface="Roboto"/>
                <a:sym typeface="Roboto"/>
              </a:rPr>
              <a:t>728x90</a:t>
            </a:r>
            <a:endParaRPr sz="1050">
              <a:solidFill>
                <a:srgbClr val="444746"/>
              </a:solidFill>
              <a:highlight>
                <a:srgbClr val="FFFFFF"/>
              </a:highlight>
              <a:latin typeface="Roboto"/>
              <a:ea typeface="Roboto"/>
              <a:cs typeface="Roboto"/>
              <a:sym typeface="Roboto"/>
            </a:endParaRPr>
          </a:p>
          <a:p>
            <a:pPr indent="-298450" lvl="0" marL="457200" rtl="0" algn="l">
              <a:spcBef>
                <a:spcPts val="0"/>
              </a:spcBef>
              <a:spcAft>
                <a:spcPts val="0"/>
              </a:spcAft>
              <a:buSzPts val="1100"/>
              <a:buChar char="●"/>
            </a:pPr>
            <a:r>
              <a:rPr lang="en-US" sz="1050">
                <a:solidFill>
                  <a:srgbClr val="444746"/>
                </a:solidFill>
                <a:highlight>
                  <a:srgbClr val="FFFFFF"/>
                </a:highlight>
                <a:latin typeface="Roboto"/>
                <a:ea typeface="Roboto"/>
                <a:cs typeface="Roboto"/>
                <a:sym typeface="Roboto"/>
              </a:rPr>
              <a:t>320x50</a:t>
            </a:r>
            <a:endParaRPr sz="1050">
              <a:solidFill>
                <a:srgbClr val="444746"/>
              </a:solidFill>
              <a:highlight>
                <a:srgbClr val="FFFFFF"/>
              </a:highlight>
              <a:latin typeface="Roboto"/>
              <a:ea typeface="Roboto"/>
              <a:cs typeface="Roboto"/>
              <a:sym typeface="Roboto"/>
            </a:endParaRPr>
          </a:p>
          <a:p>
            <a:pPr indent="-298450" lvl="0" marL="457200" rtl="0" algn="l">
              <a:spcBef>
                <a:spcPts val="0"/>
              </a:spcBef>
              <a:spcAft>
                <a:spcPts val="0"/>
              </a:spcAft>
              <a:buSzPts val="1100"/>
              <a:buChar char="●"/>
            </a:pPr>
            <a:r>
              <a:rPr lang="en-US" sz="1050">
                <a:solidFill>
                  <a:srgbClr val="444746"/>
                </a:solidFill>
                <a:highlight>
                  <a:srgbClr val="FFFFFF"/>
                </a:highlight>
                <a:latin typeface="Roboto"/>
                <a:ea typeface="Roboto"/>
                <a:cs typeface="Roboto"/>
                <a:sym typeface="Roboto"/>
              </a:rPr>
              <a:t>160x600</a:t>
            </a:r>
            <a:endParaRPr sz="1050">
              <a:solidFill>
                <a:srgbClr val="444746"/>
              </a:solidFill>
              <a:highlight>
                <a:srgbClr val="FFFFFF"/>
              </a:highlight>
              <a:latin typeface="Roboto"/>
              <a:ea typeface="Roboto"/>
              <a:cs typeface="Roboto"/>
              <a:sym typeface="Roboto"/>
            </a:endParaRPr>
          </a:p>
          <a:p>
            <a:pPr indent="-298450" lvl="0" marL="457200" rtl="0" algn="l">
              <a:spcBef>
                <a:spcPts val="0"/>
              </a:spcBef>
              <a:spcAft>
                <a:spcPts val="0"/>
              </a:spcAft>
              <a:buSzPts val="1100"/>
              <a:buChar char="●"/>
            </a:pPr>
            <a:r>
              <a:rPr lang="en-US" sz="1050">
                <a:solidFill>
                  <a:srgbClr val="444746"/>
                </a:solidFill>
                <a:highlight>
                  <a:srgbClr val="FFFFFF"/>
                </a:highlight>
                <a:latin typeface="Roboto"/>
                <a:ea typeface="Roboto"/>
                <a:cs typeface="Roboto"/>
                <a:sym typeface="Roboto"/>
              </a:rPr>
              <a:t>300x600</a:t>
            </a:r>
            <a:br>
              <a:rPr lang="en-US" sz="1050">
                <a:solidFill>
                  <a:srgbClr val="444746"/>
                </a:solidFill>
                <a:highlight>
                  <a:srgbClr val="FFFFFF"/>
                </a:highlight>
                <a:latin typeface="Roboto"/>
                <a:ea typeface="Roboto"/>
                <a:cs typeface="Roboto"/>
                <a:sym typeface="Roboto"/>
              </a:rPr>
            </a:br>
            <a:br>
              <a:rPr lang="en-US" sz="1050">
                <a:solidFill>
                  <a:srgbClr val="444746"/>
                </a:solidFill>
                <a:highlight>
                  <a:srgbClr val="FFFFFF"/>
                </a:highlight>
                <a:latin typeface="Roboto"/>
                <a:ea typeface="Roboto"/>
                <a:cs typeface="Roboto"/>
                <a:sym typeface="Roboto"/>
              </a:rPr>
            </a:br>
            <a:r>
              <a:rPr lang="en-US" sz="1050">
                <a:solidFill>
                  <a:srgbClr val="444746"/>
                </a:solidFill>
                <a:highlight>
                  <a:srgbClr val="FFFFFF"/>
                </a:highlight>
                <a:latin typeface="Roboto"/>
                <a:ea typeface="Roboto"/>
                <a:cs typeface="Roboto"/>
                <a:sym typeface="Roboto"/>
              </a:rPr>
              <a:t>LI ad with CTA</a:t>
            </a:r>
            <a:br>
              <a:rPr lang="en-US" sz="1050">
                <a:solidFill>
                  <a:srgbClr val="444746"/>
                </a:solidFill>
                <a:highlight>
                  <a:srgbClr val="FFFFFF"/>
                </a:highlight>
                <a:latin typeface="Roboto"/>
                <a:ea typeface="Roboto"/>
                <a:cs typeface="Roboto"/>
                <a:sym typeface="Roboto"/>
              </a:rPr>
            </a:br>
            <a:br>
              <a:rPr lang="en-US" sz="1050">
                <a:solidFill>
                  <a:srgbClr val="444746"/>
                </a:solidFill>
                <a:highlight>
                  <a:srgbClr val="FFFFFF"/>
                </a:highlight>
                <a:latin typeface="Roboto"/>
                <a:ea typeface="Roboto"/>
                <a:cs typeface="Roboto"/>
                <a:sym typeface="Roboto"/>
              </a:rPr>
            </a:br>
            <a:r>
              <a:rPr lang="en-US" sz="1050">
                <a:solidFill>
                  <a:srgbClr val="444746"/>
                </a:solidFill>
                <a:highlight>
                  <a:srgbClr val="FFFFFF"/>
                </a:highlight>
                <a:latin typeface="Roboto"/>
                <a:ea typeface="Roboto"/>
                <a:cs typeface="Roboto"/>
                <a:sym typeface="Roboto"/>
              </a:rPr>
              <a:t>LP example</a:t>
            </a:r>
            <a:endParaRPr sz="1400">
              <a:latin typeface="Arial"/>
              <a:ea typeface="Arial"/>
              <a:cs typeface="Arial"/>
              <a:sym typeface="Arial"/>
            </a:endParaRPr>
          </a:p>
          <a:p>
            <a:pPr indent="-298450" lvl="0" marL="457200" rtl="0" algn="l">
              <a:lnSpc>
                <a:spcPct val="115000"/>
              </a:lnSpc>
              <a:spcBef>
                <a:spcPts val="0"/>
              </a:spcBef>
              <a:spcAft>
                <a:spcPts val="0"/>
              </a:spcAft>
              <a:buSzPts val="1100"/>
              <a:buFont typeface="Arial"/>
              <a:buChar char="●"/>
            </a:pPr>
            <a:r>
              <a:t/>
            </a:r>
            <a:endParaRPr sz="1100">
              <a:highlight>
                <a:srgbClr val="FFE599"/>
              </a:highlight>
              <a:latin typeface="Arial"/>
              <a:ea typeface="Arial"/>
              <a:cs typeface="Arial"/>
              <a:sym typeface="Arial"/>
            </a:endParaRPr>
          </a:p>
        </p:txBody>
      </p:sp>
      <p:sp>
        <p:nvSpPr>
          <p:cNvPr id="195" name="Google Shape;1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3952fcb510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Clr>
                <a:schemeClr val="dk1"/>
              </a:buClr>
              <a:buSzPts val="1100"/>
              <a:buChar char="●"/>
            </a:pPr>
            <a:r>
              <a:rPr lang="en-US" sz="1100">
                <a:highlight>
                  <a:srgbClr val="FFE599"/>
                </a:highlight>
                <a:latin typeface="Arial"/>
                <a:ea typeface="Arial"/>
                <a:cs typeface="Arial"/>
                <a:sym typeface="Arial"/>
              </a:rPr>
              <a:t> landing page banner </a:t>
            </a:r>
            <a:endParaRPr sz="1100">
              <a:highlight>
                <a:srgbClr val="FFE599"/>
              </a:highlight>
              <a:latin typeface="Arial"/>
              <a:ea typeface="Arial"/>
              <a:cs typeface="Arial"/>
              <a:sym typeface="Arial"/>
            </a:endParaRPr>
          </a:p>
          <a:p>
            <a:pPr indent="-298450" lvl="0" marL="457200" rtl="0" algn="l">
              <a:lnSpc>
                <a:spcPct val="115000"/>
              </a:lnSpc>
              <a:spcBef>
                <a:spcPts val="0"/>
              </a:spcBef>
              <a:spcAft>
                <a:spcPts val="0"/>
              </a:spcAft>
              <a:buSzPts val="1100"/>
              <a:buFont typeface="Arial"/>
              <a:buChar char="●"/>
            </a:pPr>
            <a:r>
              <a:t/>
            </a:r>
            <a:endParaRPr sz="1100">
              <a:highlight>
                <a:srgbClr val="FFE599"/>
              </a:highlight>
              <a:latin typeface="Arial"/>
              <a:ea typeface="Arial"/>
              <a:cs typeface="Arial"/>
              <a:sym typeface="Arial"/>
            </a:endParaRPr>
          </a:p>
        </p:txBody>
      </p:sp>
      <p:sp>
        <p:nvSpPr>
          <p:cNvPr id="203" name="Google Shape;203;g23952fcb510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13" name="Google Shape;2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3a2866a0e8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21" name="Google Shape;221;g23a2866a0e8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3a2866a0e8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29" name="Google Shape;229;g23a2866a0e8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41" name="Google Shape;24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3a2866a0e8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49" name="Google Shape;249;g23a2866a0e8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63" name="Google Shape;26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70" name="Google Shape;2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79" name="Google Shape;27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86" name="Google Shape;28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1484a4175e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21484a4175e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293" name="Google Shape;293;g21484a4175e_0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2c95ab2fbd_1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00" name="Google Shape;300;g22c95ab2fbd_1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3736e739c7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3736e739c7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g23736e739c7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2c95ab2fbd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17" name="Google Shape;317;g22c95ab2fbd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3952fcb510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25" name="Google Shape;325;g23952fcb510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1484a4175e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36" name="Google Shape;336;g21484a4175e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2c95ab2fbd_1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22c95ab2fbd_1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44" name="Google Shape;344;g22c95ab2fbd_1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2c95ab2fbd_1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51" name="Google Shape;351;g22c95ab2fbd_1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2c95ab2fbd_1_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57" name="Google Shape;357;g22c95ab2fbd_1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2c95ab2fbd_1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63" name="Google Shape;363;g22c95ab2fbd_1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69" name="Google Shape;3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74" name="Google Shape;37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2c95ab2fbd_1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900"/>
              <a:buFont typeface="Calibri"/>
              <a:buNone/>
            </a:pPr>
            <a:r>
              <a:t/>
            </a:r>
            <a:endParaRPr/>
          </a:p>
        </p:txBody>
      </p:sp>
      <p:sp>
        <p:nvSpPr>
          <p:cNvPr id="386" name="Google Shape;386;g22c95ab2fbd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13" name="Shape 13"/>
        <p:cNvGrpSpPr/>
        <p:nvPr/>
      </p:nvGrpSpPr>
      <p:grpSpPr>
        <a:xfrm>
          <a:off x="0" y="0"/>
          <a:ext cx="0" cy="0"/>
          <a:chOff x="0" y="0"/>
          <a:chExt cx="0" cy="0"/>
        </a:xfrm>
      </p:grpSpPr>
      <p:pic>
        <p:nvPicPr>
          <p:cNvPr id="14" name="Google Shape;14;p20"/>
          <p:cNvPicPr preferRelativeResize="0"/>
          <p:nvPr/>
        </p:nvPicPr>
        <p:blipFill rotWithShape="1">
          <a:blip r:embed="rId2">
            <a:alphaModFix/>
          </a:blip>
          <a:srcRect b="0" l="0" r="0" t="0"/>
          <a:stretch/>
        </p:blipFill>
        <p:spPr>
          <a:xfrm rot="10800000">
            <a:off x="0" y="0"/>
            <a:ext cx="9149149" cy="5214937"/>
          </a:xfrm>
          <a:prstGeom prst="rect">
            <a:avLst/>
          </a:prstGeom>
          <a:noFill/>
          <a:ln>
            <a:noFill/>
          </a:ln>
        </p:spPr>
      </p:pic>
      <p:sp>
        <p:nvSpPr>
          <p:cNvPr id="15" name="Google Shape;15;p20"/>
          <p:cNvSpPr txBox="1"/>
          <p:nvPr>
            <p:ph type="ctrTitle"/>
          </p:nvPr>
        </p:nvSpPr>
        <p:spPr>
          <a:xfrm>
            <a:off x="628650" y="1371600"/>
            <a:ext cx="7886700" cy="1260872"/>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000"/>
              <a:buFont typeface="Calibri"/>
              <a:buNone/>
              <a:defRPr b="0" i="0" sz="4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0"/>
          <p:cNvSpPr txBox="1"/>
          <p:nvPr>
            <p:ph idx="1" type="subTitle"/>
          </p:nvPr>
        </p:nvSpPr>
        <p:spPr>
          <a:xfrm>
            <a:off x="628650" y="2632472"/>
            <a:ext cx="7886699" cy="29770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800"/>
              </a:spcBef>
              <a:spcAft>
                <a:spcPts val="0"/>
              </a:spcAft>
              <a:buSzPts val="2080"/>
              <a:buNone/>
              <a:defRPr sz="1600">
                <a:solidFill>
                  <a:schemeClr val="lt1"/>
                </a:solidFill>
              </a:defRPr>
            </a:lvl1pPr>
            <a:lvl2pPr lvl="1" algn="ctr">
              <a:lnSpc>
                <a:spcPct val="100000"/>
              </a:lnSpc>
              <a:spcBef>
                <a:spcPts val="375"/>
              </a:spcBef>
              <a:spcAft>
                <a:spcPts val="0"/>
              </a:spcAft>
              <a:buSzPts val="1500"/>
              <a:buNone/>
              <a:defRPr sz="1500"/>
            </a:lvl2pPr>
            <a:lvl3pPr lvl="2" algn="ctr">
              <a:lnSpc>
                <a:spcPct val="10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pic>
        <p:nvPicPr>
          <p:cNvPr id="17" name="Google Shape;17;p20"/>
          <p:cNvPicPr preferRelativeResize="0"/>
          <p:nvPr/>
        </p:nvPicPr>
        <p:blipFill rotWithShape="1">
          <a:blip r:embed="rId3">
            <a:alphaModFix/>
          </a:blip>
          <a:srcRect b="27018" l="663" r="11763" t="14245"/>
          <a:stretch/>
        </p:blipFill>
        <p:spPr>
          <a:xfrm>
            <a:off x="5638800" y="4391785"/>
            <a:ext cx="1428748" cy="439874"/>
          </a:xfrm>
          <a:prstGeom prst="rect">
            <a:avLst/>
          </a:prstGeom>
          <a:noFill/>
          <a:ln>
            <a:noFill/>
          </a:ln>
        </p:spPr>
      </p:pic>
      <p:sp>
        <p:nvSpPr>
          <p:cNvPr id="18" name="Google Shape;18;p20"/>
          <p:cNvSpPr txBox="1"/>
          <p:nvPr/>
        </p:nvSpPr>
        <p:spPr>
          <a:xfrm>
            <a:off x="6553200" y="4543023"/>
            <a:ext cx="2038350" cy="23852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accent1"/>
              </a:buClr>
              <a:buSzPts val="950"/>
              <a:buFont typeface="Merriweather Sans"/>
              <a:buNone/>
            </a:pPr>
            <a:r>
              <a:rPr b="0" i="0" lang="en-US" sz="950" u="none" cap="none" strike="noStrike">
                <a:solidFill>
                  <a:schemeClr val="lt1"/>
                </a:solidFill>
                <a:latin typeface="Calibri"/>
                <a:ea typeface="Calibri"/>
                <a:cs typeface="Calibri"/>
                <a:sym typeface="Calibri"/>
              </a:rPr>
              <a:t>Marketing with a Point.</a:t>
            </a:r>
            <a:r>
              <a:rPr b="0" baseline="30000" i="0" lang="en-US" sz="950" u="none" cap="none" strike="noStrike">
                <a:solidFill>
                  <a:schemeClr val="lt1"/>
                </a:solidFill>
                <a:latin typeface="Calibri"/>
                <a:ea typeface="Calibri"/>
                <a:cs typeface="Calibri"/>
                <a:sym typeface="Calibri"/>
              </a:rPr>
              <a:t>TM</a:t>
            </a:r>
            <a:endParaRPr b="0" i="0" sz="95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Divider Slide">
    <p:spTree>
      <p:nvGrpSpPr>
        <p:cNvPr id="19" name="Shape 19"/>
        <p:cNvGrpSpPr/>
        <p:nvPr/>
      </p:nvGrpSpPr>
      <p:grpSpPr>
        <a:xfrm>
          <a:off x="0" y="0"/>
          <a:ext cx="0" cy="0"/>
          <a:chOff x="0" y="0"/>
          <a:chExt cx="0" cy="0"/>
        </a:xfrm>
      </p:grpSpPr>
      <p:pic>
        <p:nvPicPr>
          <p:cNvPr id="20" name="Google Shape;20;p21"/>
          <p:cNvPicPr preferRelativeResize="0"/>
          <p:nvPr/>
        </p:nvPicPr>
        <p:blipFill rotWithShape="1">
          <a:blip r:embed="rId2">
            <a:alphaModFix/>
          </a:blip>
          <a:srcRect b="0" l="0" r="0" t="0"/>
          <a:stretch/>
        </p:blipFill>
        <p:spPr>
          <a:xfrm rot="10800000">
            <a:off x="0" y="0"/>
            <a:ext cx="9149149" cy="5214937"/>
          </a:xfrm>
          <a:prstGeom prst="rect">
            <a:avLst/>
          </a:prstGeom>
          <a:noFill/>
          <a:ln>
            <a:noFill/>
          </a:ln>
        </p:spPr>
      </p:pic>
      <p:sp>
        <p:nvSpPr>
          <p:cNvPr id="21" name="Google Shape;21;p21"/>
          <p:cNvSpPr txBox="1"/>
          <p:nvPr>
            <p:ph type="ctrTitle"/>
          </p:nvPr>
        </p:nvSpPr>
        <p:spPr>
          <a:xfrm>
            <a:off x="628650" y="1450090"/>
            <a:ext cx="7886700" cy="1260872"/>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400"/>
              <a:buFont typeface="Calibri"/>
              <a:buNone/>
              <a:defRPr b="0" i="0" sz="34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lide">
  <p:cSld name="Title and Content Slide">
    <p:spTree>
      <p:nvGrpSpPr>
        <p:cNvPr id="22" name="Shape 22"/>
        <p:cNvGrpSpPr/>
        <p:nvPr/>
      </p:nvGrpSpPr>
      <p:grpSpPr>
        <a:xfrm>
          <a:off x="0" y="0"/>
          <a:ext cx="0" cy="0"/>
          <a:chOff x="0" y="0"/>
          <a:chExt cx="0" cy="0"/>
        </a:xfrm>
      </p:grpSpPr>
      <p:pic>
        <p:nvPicPr>
          <p:cNvPr descr="A picture containing drawing&#10;&#10;Description automatically generated" id="23" name="Google Shape;23;p22"/>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
        <p:nvSpPr>
          <p:cNvPr id="24" name="Google Shape;24;p22"/>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22"/>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800"/>
              <a:buFont typeface="Calibri"/>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2"/>
          <p:cNvSpPr txBox="1"/>
          <p:nvPr>
            <p:ph idx="1" type="body"/>
          </p:nvPr>
        </p:nvSpPr>
        <p:spPr>
          <a:xfrm>
            <a:off x="628650" y="971550"/>
            <a:ext cx="7886700" cy="3483864"/>
          </a:xfrm>
          <a:prstGeom prst="rect">
            <a:avLst/>
          </a:prstGeom>
          <a:noFill/>
          <a:ln>
            <a:noFill/>
          </a:ln>
        </p:spPr>
        <p:txBody>
          <a:bodyPr anchorCtr="0" anchor="t" bIns="45700" lIns="91425" spcFirstLastPara="1" rIns="91425" wrap="square" tIns="45700">
            <a:noAutofit/>
          </a:bodyPr>
          <a:lstStyle>
            <a:lvl1pPr indent="-377190" lvl="0" marL="457200" algn="l">
              <a:lnSpc>
                <a:spcPct val="100000"/>
              </a:lnSpc>
              <a:spcBef>
                <a:spcPts val="1000"/>
              </a:spcBef>
              <a:spcAft>
                <a:spcPts val="0"/>
              </a:spcAft>
              <a:buSzPts val="2340"/>
              <a:buChar char="▸"/>
              <a:defRPr/>
            </a:lvl1pPr>
            <a:lvl2pPr indent="-317500" lvl="1" marL="914400" algn="l">
              <a:lnSpc>
                <a:spcPct val="100000"/>
              </a:lnSpc>
              <a:spcBef>
                <a:spcPts val="375"/>
              </a:spcBef>
              <a:spcAft>
                <a:spcPts val="0"/>
              </a:spcAft>
              <a:buSzPts val="1400"/>
              <a:buChar char="▸"/>
              <a:defRPr sz="1400"/>
            </a:lvl2pPr>
            <a:lvl3pPr indent="-342900" lvl="2" marL="1371600" algn="l">
              <a:lnSpc>
                <a:spcPct val="10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icture, and Content Slide">
  <p:cSld name="1_Title, Picture, and Content Slide">
    <p:spTree>
      <p:nvGrpSpPr>
        <p:cNvPr id="27" name="Shape 27"/>
        <p:cNvGrpSpPr/>
        <p:nvPr/>
      </p:nvGrpSpPr>
      <p:grpSpPr>
        <a:xfrm>
          <a:off x="0" y="0"/>
          <a:ext cx="0" cy="0"/>
          <a:chOff x="0" y="0"/>
          <a:chExt cx="0" cy="0"/>
        </a:xfrm>
      </p:grpSpPr>
      <p:sp>
        <p:nvSpPr>
          <p:cNvPr id="28" name="Google Shape;28;p23"/>
          <p:cNvSpPr/>
          <p:nvPr>
            <p:ph idx="2" type="pic"/>
          </p:nvPr>
        </p:nvSpPr>
        <p:spPr>
          <a:xfrm>
            <a:off x="3887391" y="971550"/>
            <a:ext cx="4629150" cy="3486150"/>
          </a:xfrm>
          <a:prstGeom prst="rect">
            <a:avLst/>
          </a:prstGeom>
          <a:noFill/>
          <a:ln>
            <a:noFill/>
          </a:ln>
          <a:effectLst>
            <a:outerShdw blurRad="317500" sx="98000" rotWithShape="0" algn="ctr" sy="98000">
              <a:srgbClr val="000000">
                <a:alpha val="40000"/>
              </a:srgbClr>
            </a:outerShdw>
          </a:effectLst>
        </p:spPr>
      </p:sp>
      <p:sp>
        <p:nvSpPr>
          <p:cNvPr id="29" name="Google Shape;29;p23"/>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1pPr>
            <a:lvl2pPr indent="0" lvl="1"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2pPr>
            <a:lvl3pPr indent="0" lvl="2"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3pPr>
            <a:lvl4pPr indent="0" lvl="3"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4pPr>
            <a:lvl5pPr indent="0" lvl="4"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5pPr>
            <a:lvl6pPr indent="0" lvl="5"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6pPr>
            <a:lvl7pPr indent="0" lvl="6"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7pPr>
            <a:lvl8pPr indent="0" lvl="7"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8pPr>
            <a:lvl9pPr indent="0" lvl="8"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A picture containing drawing&#10;&#10;Description automatically generated" id="30" name="Google Shape;30;p23"/>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
        <p:nvSpPr>
          <p:cNvPr id="31" name="Google Shape;31;p23"/>
          <p:cNvSpPr txBox="1"/>
          <p:nvPr>
            <p:ph idx="1" type="body"/>
          </p:nvPr>
        </p:nvSpPr>
        <p:spPr>
          <a:xfrm>
            <a:off x="635479" y="971550"/>
            <a:ext cx="2956397" cy="3486150"/>
          </a:xfrm>
          <a:prstGeom prst="rect">
            <a:avLst/>
          </a:prstGeom>
          <a:noFill/>
          <a:ln>
            <a:noFill/>
          </a:ln>
        </p:spPr>
        <p:txBody>
          <a:bodyPr anchorCtr="0" anchor="t" bIns="45700" lIns="91425" spcFirstLastPara="1" rIns="91425" wrap="square" tIns="45700">
            <a:noAutofit/>
          </a:bodyPr>
          <a:lstStyle>
            <a:lvl1pPr indent="-344170" lvl="0" marL="457200" algn="l">
              <a:lnSpc>
                <a:spcPct val="100000"/>
              </a:lnSpc>
              <a:spcBef>
                <a:spcPts val="800"/>
              </a:spcBef>
              <a:spcAft>
                <a:spcPts val="0"/>
              </a:spcAft>
              <a:buSzPts val="1820"/>
              <a:buChar char="▸"/>
              <a:defRPr sz="1400"/>
            </a:lvl1pPr>
            <a:lvl2pPr indent="-304800" lvl="1" marL="914400" algn="l">
              <a:lnSpc>
                <a:spcPct val="100000"/>
              </a:lnSpc>
              <a:spcBef>
                <a:spcPts val="375"/>
              </a:spcBef>
              <a:spcAft>
                <a:spcPts val="0"/>
              </a:spcAft>
              <a:buSzPts val="1200"/>
              <a:buChar char="▸"/>
              <a:defRPr sz="1200"/>
            </a:lvl2pPr>
            <a:lvl3pPr indent="-342900" lvl="2" marL="1371600" algn="l">
              <a:lnSpc>
                <a:spcPct val="10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23"/>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lank Slide">
  <p:cSld name="Title and Blank Slide">
    <p:spTree>
      <p:nvGrpSpPr>
        <p:cNvPr id="33" name="Shape 33"/>
        <p:cNvGrpSpPr/>
        <p:nvPr/>
      </p:nvGrpSpPr>
      <p:grpSpPr>
        <a:xfrm>
          <a:off x="0" y="0"/>
          <a:ext cx="0" cy="0"/>
          <a:chOff x="0" y="0"/>
          <a:chExt cx="0" cy="0"/>
        </a:xfrm>
      </p:grpSpPr>
      <p:sp>
        <p:nvSpPr>
          <p:cNvPr id="34" name="Google Shape;34;p24"/>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24"/>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picture containing drawing&#10;&#10;Description automatically generated" id="36" name="Google Shape;36;p24"/>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hank You Slide">
    <p:spTree>
      <p:nvGrpSpPr>
        <p:cNvPr id="37" name="Shape 37"/>
        <p:cNvGrpSpPr/>
        <p:nvPr/>
      </p:nvGrpSpPr>
      <p:grpSpPr>
        <a:xfrm>
          <a:off x="0" y="0"/>
          <a:ext cx="0" cy="0"/>
          <a:chOff x="0" y="0"/>
          <a:chExt cx="0" cy="0"/>
        </a:xfrm>
      </p:grpSpPr>
      <p:pic>
        <p:nvPicPr>
          <p:cNvPr id="38" name="Google Shape;38;p25"/>
          <p:cNvPicPr preferRelativeResize="0"/>
          <p:nvPr/>
        </p:nvPicPr>
        <p:blipFill rotWithShape="1">
          <a:blip r:embed="rId2">
            <a:alphaModFix/>
          </a:blip>
          <a:srcRect b="0" l="0" r="0" t="0"/>
          <a:stretch/>
        </p:blipFill>
        <p:spPr>
          <a:xfrm rot="10800000">
            <a:off x="0" y="0"/>
            <a:ext cx="9149149" cy="5214937"/>
          </a:xfrm>
          <a:prstGeom prst="rect">
            <a:avLst/>
          </a:prstGeom>
          <a:noFill/>
          <a:ln>
            <a:noFill/>
          </a:ln>
        </p:spPr>
      </p:pic>
      <p:sp>
        <p:nvSpPr>
          <p:cNvPr id="39" name="Google Shape;39;p25"/>
          <p:cNvSpPr txBox="1"/>
          <p:nvPr>
            <p:ph idx="1" type="subTitle"/>
          </p:nvPr>
        </p:nvSpPr>
        <p:spPr>
          <a:xfrm>
            <a:off x="628650" y="2151623"/>
            <a:ext cx="7886699" cy="1658379"/>
          </a:xfrm>
          <a:prstGeom prst="rect">
            <a:avLst/>
          </a:prstGeom>
          <a:noFill/>
          <a:ln>
            <a:noFill/>
          </a:ln>
        </p:spPr>
        <p:txBody>
          <a:bodyPr anchorCtr="0" anchor="t" bIns="45700" lIns="91425" spcFirstLastPara="1" rIns="91425" wrap="square" tIns="45700">
            <a:noAutofit/>
          </a:bodyPr>
          <a:lstStyle>
            <a:lvl1pPr lvl="0" algn="l">
              <a:lnSpc>
                <a:spcPct val="100000"/>
              </a:lnSpc>
              <a:spcBef>
                <a:spcPts val="1000"/>
              </a:spcBef>
              <a:spcAft>
                <a:spcPts val="0"/>
              </a:spcAft>
              <a:buSzPts val="1560"/>
              <a:buFont typeface="Calibri"/>
              <a:buNone/>
              <a:defRPr sz="1200">
                <a:solidFill>
                  <a:schemeClr val="lt1"/>
                </a:solidFill>
              </a:defRPr>
            </a:lvl1pPr>
            <a:lvl2pPr lvl="1" algn="ctr">
              <a:lnSpc>
                <a:spcPct val="100000"/>
              </a:lnSpc>
              <a:spcBef>
                <a:spcPts val="375"/>
              </a:spcBef>
              <a:spcAft>
                <a:spcPts val="0"/>
              </a:spcAft>
              <a:buSzPts val="1500"/>
              <a:buNone/>
              <a:defRPr sz="1500"/>
            </a:lvl2pPr>
            <a:lvl3pPr lvl="2" algn="ctr">
              <a:lnSpc>
                <a:spcPct val="10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40" name="Google Shape;40;p25"/>
          <p:cNvSpPr txBox="1"/>
          <p:nvPr/>
        </p:nvSpPr>
        <p:spPr>
          <a:xfrm>
            <a:off x="628650" y="1443737"/>
            <a:ext cx="7886700"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4000" u="none" cap="none" strike="noStrike">
                <a:solidFill>
                  <a:schemeClr val="lt1"/>
                </a:solidFill>
                <a:latin typeface="Calibri"/>
                <a:ea typeface="Calibri"/>
                <a:cs typeface="Calibri"/>
                <a:sym typeface="Calibri"/>
              </a:rPr>
              <a:t>Thank You.</a:t>
            </a:r>
            <a:endParaRPr/>
          </a:p>
        </p:txBody>
      </p:sp>
      <p:pic>
        <p:nvPicPr>
          <p:cNvPr id="41" name="Google Shape;41;p25"/>
          <p:cNvPicPr preferRelativeResize="0"/>
          <p:nvPr/>
        </p:nvPicPr>
        <p:blipFill rotWithShape="1">
          <a:blip r:embed="rId3">
            <a:alphaModFix/>
          </a:blip>
          <a:srcRect b="27018" l="663" r="11763" t="14245"/>
          <a:stretch/>
        </p:blipFill>
        <p:spPr>
          <a:xfrm>
            <a:off x="5638800" y="4391785"/>
            <a:ext cx="1428748" cy="439874"/>
          </a:xfrm>
          <a:prstGeom prst="rect">
            <a:avLst/>
          </a:prstGeom>
          <a:noFill/>
          <a:ln>
            <a:noFill/>
          </a:ln>
        </p:spPr>
      </p:pic>
      <p:sp>
        <p:nvSpPr>
          <p:cNvPr id="42" name="Google Shape;42;p25"/>
          <p:cNvSpPr txBox="1"/>
          <p:nvPr/>
        </p:nvSpPr>
        <p:spPr>
          <a:xfrm>
            <a:off x="6553200" y="4543023"/>
            <a:ext cx="2038350" cy="23852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accent1"/>
              </a:buClr>
              <a:buSzPts val="950"/>
              <a:buFont typeface="Merriweather Sans"/>
              <a:buNone/>
            </a:pPr>
            <a:r>
              <a:rPr b="0" i="0" lang="en-US" sz="950" u="none" cap="none" strike="noStrike">
                <a:solidFill>
                  <a:schemeClr val="lt1"/>
                </a:solidFill>
                <a:latin typeface="Calibri"/>
                <a:ea typeface="Calibri"/>
                <a:cs typeface="Calibri"/>
                <a:sym typeface="Calibri"/>
              </a:rPr>
              <a:t>Marketing with a Point.</a:t>
            </a:r>
            <a:r>
              <a:rPr b="0" baseline="30000" i="0" lang="en-US" sz="950" u="none" cap="none" strike="noStrike">
                <a:solidFill>
                  <a:schemeClr val="lt1"/>
                </a:solidFill>
                <a:latin typeface="Calibri"/>
                <a:ea typeface="Calibri"/>
                <a:cs typeface="Calibri"/>
                <a:sym typeface="Calibri"/>
              </a:rPr>
              <a:t>TM</a:t>
            </a:r>
            <a:endParaRPr b="0" i="0" sz="95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Agenda Slide">
    <p:spTree>
      <p:nvGrpSpPr>
        <p:cNvPr id="43" name="Shape 43"/>
        <p:cNvGrpSpPr/>
        <p:nvPr/>
      </p:nvGrpSpPr>
      <p:grpSpPr>
        <a:xfrm>
          <a:off x="0" y="0"/>
          <a:ext cx="0" cy="0"/>
          <a:chOff x="0" y="0"/>
          <a:chExt cx="0" cy="0"/>
        </a:xfrm>
      </p:grpSpPr>
      <p:pic>
        <p:nvPicPr>
          <p:cNvPr id="44" name="Google Shape;44;p26"/>
          <p:cNvPicPr preferRelativeResize="0"/>
          <p:nvPr/>
        </p:nvPicPr>
        <p:blipFill rotWithShape="1">
          <a:blip r:embed="rId2">
            <a:alphaModFix/>
          </a:blip>
          <a:srcRect b="0" l="0" r="0" t="0"/>
          <a:stretch/>
        </p:blipFill>
        <p:spPr>
          <a:xfrm rot="10800000">
            <a:off x="0" y="0"/>
            <a:ext cx="2522722" cy="5143495"/>
          </a:xfrm>
          <a:prstGeom prst="rect">
            <a:avLst/>
          </a:prstGeom>
          <a:noFill/>
          <a:ln>
            <a:noFill/>
          </a:ln>
        </p:spPr>
      </p:pic>
      <p:sp>
        <p:nvSpPr>
          <p:cNvPr id="45" name="Google Shape;45;p26"/>
          <p:cNvSpPr txBox="1"/>
          <p:nvPr/>
        </p:nvSpPr>
        <p:spPr>
          <a:xfrm>
            <a:off x="0" y="2387081"/>
            <a:ext cx="252272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Agenda</a:t>
            </a:r>
            <a:endParaRPr/>
          </a:p>
        </p:txBody>
      </p:sp>
      <p:sp>
        <p:nvSpPr>
          <p:cNvPr id="46" name="Google Shape;46;p26"/>
          <p:cNvSpPr txBox="1"/>
          <p:nvPr>
            <p:ph idx="1" type="body"/>
          </p:nvPr>
        </p:nvSpPr>
        <p:spPr>
          <a:xfrm>
            <a:off x="3352800" y="828674"/>
            <a:ext cx="5162550" cy="3486150"/>
          </a:xfrm>
          <a:prstGeom prst="rect">
            <a:avLst/>
          </a:prstGeom>
          <a:noFill/>
          <a:ln>
            <a:noFill/>
          </a:ln>
        </p:spPr>
        <p:txBody>
          <a:bodyPr anchorCtr="0" anchor="ctr" bIns="45700" lIns="91425" spcFirstLastPara="1" rIns="91425" wrap="square" tIns="45700">
            <a:noAutofit/>
          </a:bodyPr>
          <a:lstStyle>
            <a:lvl1pPr indent="-377190" lvl="0" marL="457200" algn="l">
              <a:lnSpc>
                <a:spcPct val="100000"/>
              </a:lnSpc>
              <a:spcBef>
                <a:spcPts val="800"/>
              </a:spcBef>
              <a:spcAft>
                <a:spcPts val="0"/>
              </a:spcAft>
              <a:buSzPts val="2340"/>
              <a:buChar char="▸"/>
              <a:defRPr/>
            </a:lvl1pPr>
            <a:lvl2pPr indent="-342900" lvl="1" marL="914400" algn="l">
              <a:lnSpc>
                <a:spcPct val="100000"/>
              </a:lnSpc>
              <a:spcBef>
                <a:spcPts val="375"/>
              </a:spcBef>
              <a:spcAft>
                <a:spcPts val="0"/>
              </a:spcAft>
              <a:buSzPts val="1800"/>
              <a:buChar char="▸"/>
              <a:defRPr/>
            </a:lvl2pPr>
            <a:lvl3pPr indent="-342900" lvl="2" marL="1371600" algn="l">
              <a:lnSpc>
                <a:spcPct val="10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Picture Slide">
  <p:cSld name="Title and Picture Slide">
    <p:spTree>
      <p:nvGrpSpPr>
        <p:cNvPr id="47" name="Shape 47"/>
        <p:cNvGrpSpPr/>
        <p:nvPr/>
      </p:nvGrpSpPr>
      <p:grpSpPr>
        <a:xfrm>
          <a:off x="0" y="0"/>
          <a:ext cx="0" cy="0"/>
          <a:chOff x="0" y="0"/>
          <a:chExt cx="0" cy="0"/>
        </a:xfrm>
      </p:grpSpPr>
      <p:sp>
        <p:nvSpPr>
          <p:cNvPr id="48" name="Google Shape;48;p27"/>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9" name="Google Shape;49;p27"/>
          <p:cNvSpPr/>
          <p:nvPr>
            <p:ph idx="2" type="pic"/>
          </p:nvPr>
        </p:nvSpPr>
        <p:spPr>
          <a:xfrm>
            <a:off x="628650" y="971550"/>
            <a:ext cx="7887891" cy="3486150"/>
          </a:xfrm>
          <a:prstGeom prst="rect">
            <a:avLst/>
          </a:prstGeom>
          <a:noFill/>
          <a:ln>
            <a:noFill/>
          </a:ln>
          <a:effectLst>
            <a:outerShdw blurRad="317500" sx="98000" rotWithShape="0" algn="ctr" sy="98000">
              <a:srgbClr val="000000">
                <a:alpha val="40000"/>
              </a:srgbClr>
            </a:outerShdw>
          </a:effectLst>
        </p:spPr>
      </p:sp>
      <p:sp>
        <p:nvSpPr>
          <p:cNvPr id="50" name="Google Shape;50;p27"/>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picture containing drawing&#10;&#10;Description automatically generated" id="51" name="Google Shape;51;p27"/>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icture, and Content Slide">
  <p:cSld name="Title, Picture, and Content Slide">
    <p:spTree>
      <p:nvGrpSpPr>
        <p:cNvPr id="52" name="Shape 52"/>
        <p:cNvGrpSpPr/>
        <p:nvPr/>
      </p:nvGrpSpPr>
      <p:grpSpPr>
        <a:xfrm>
          <a:off x="0" y="0"/>
          <a:ext cx="0" cy="0"/>
          <a:chOff x="0" y="0"/>
          <a:chExt cx="0" cy="0"/>
        </a:xfrm>
      </p:grpSpPr>
      <p:sp>
        <p:nvSpPr>
          <p:cNvPr id="53" name="Google Shape;53;p28"/>
          <p:cNvSpPr/>
          <p:nvPr>
            <p:ph idx="2" type="pic"/>
          </p:nvPr>
        </p:nvSpPr>
        <p:spPr>
          <a:xfrm>
            <a:off x="3887391" y="971550"/>
            <a:ext cx="4629150" cy="3486150"/>
          </a:xfrm>
          <a:prstGeom prst="rect">
            <a:avLst/>
          </a:prstGeom>
          <a:noFill/>
          <a:ln>
            <a:noFill/>
          </a:ln>
          <a:effectLst>
            <a:outerShdw blurRad="317500" sx="98000" rotWithShape="0" algn="ctr" sy="98000">
              <a:srgbClr val="000000">
                <a:alpha val="40000"/>
              </a:srgbClr>
            </a:outerShdw>
          </a:effectLst>
        </p:spPr>
      </p:sp>
      <p:sp>
        <p:nvSpPr>
          <p:cNvPr id="54" name="Google Shape;54;p28"/>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descr="A picture containing drawing&#10;&#10;Description automatically generated" id="55" name="Google Shape;55;p28"/>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
        <p:nvSpPr>
          <p:cNvPr id="56" name="Google Shape;56;p28"/>
          <p:cNvSpPr txBox="1"/>
          <p:nvPr>
            <p:ph idx="1" type="body"/>
          </p:nvPr>
        </p:nvSpPr>
        <p:spPr>
          <a:xfrm>
            <a:off x="635479" y="971550"/>
            <a:ext cx="2956397" cy="3486150"/>
          </a:xfrm>
          <a:prstGeom prst="rect">
            <a:avLst/>
          </a:prstGeom>
          <a:noFill/>
          <a:ln>
            <a:noFill/>
          </a:ln>
        </p:spPr>
        <p:txBody>
          <a:bodyPr anchorCtr="0" anchor="t" bIns="45700" lIns="91425" spcFirstLastPara="1" rIns="91425" wrap="square" tIns="45700">
            <a:noAutofit/>
          </a:bodyPr>
          <a:lstStyle>
            <a:lvl1pPr indent="-344170" lvl="0" marL="457200" algn="l">
              <a:lnSpc>
                <a:spcPct val="100000"/>
              </a:lnSpc>
              <a:spcBef>
                <a:spcPts val="800"/>
              </a:spcBef>
              <a:spcAft>
                <a:spcPts val="0"/>
              </a:spcAft>
              <a:buSzPts val="1820"/>
              <a:buChar char="▸"/>
              <a:defRPr sz="1400"/>
            </a:lvl1pPr>
            <a:lvl2pPr indent="-304800" lvl="1" marL="914400" algn="l">
              <a:lnSpc>
                <a:spcPct val="100000"/>
              </a:lnSpc>
              <a:spcBef>
                <a:spcPts val="375"/>
              </a:spcBef>
              <a:spcAft>
                <a:spcPts val="0"/>
              </a:spcAft>
              <a:buSzPts val="1200"/>
              <a:buChar char="▸"/>
              <a:defRPr sz="1200"/>
            </a:lvl2pPr>
            <a:lvl3pPr indent="-342900" lvl="2" marL="1371600" algn="l">
              <a:lnSpc>
                <a:spcPct val="100000"/>
              </a:lnSpc>
              <a:spcBef>
                <a:spcPts val="375"/>
              </a:spcBef>
              <a:spcAft>
                <a:spcPts val="0"/>
              </a:spcAft>
              <a:buSzPts val="1800"/>
              <a:buChar char="▸"/>
              <a:defRPr/>
            </a:lvl3pPr>
            <a:lvl4pPr indent="-342900" lvl="3" marL="1828800" algn="l">
              <a:lnSpc>
                <a:spcPct val="90000"/>
              </a:lnSpc>
              <a:spcBef>
                <a:spcPts val="375"/>
              </a:spcBef>
              <a:spcAft>
                <a:spcPts val="0"/>
              </a:spcAft>
              <a:buSzPts val="1800"/>
              <a:buChar char="•"/>
              <a:defRPr/>
            </a:lvl4pPr>
            <a:lvl5pPr indent="-342900" lvl="4" marL="2286000" algn="l">
              <a:lnSpc>
                <a:spcPct val="90000"/>
              </a:lnSpc>
              <a:spcBef>
                <a:spcPts val="375"/>
              </a:spcBef>
              <a:spcAft>
                <a:spcPts val="0"/>
              </a:spcAft>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8"/>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Slide">
  <p:cSld name="Title and Table Slide">
    <p:spTree>
      <p:nvGrpSpPr>
        <p:cNvPr id="58" name="Shape 58"/>
        <p:cNvGrpSpPr/>
        <p:nvPr/>
      </p:nvGrpSpPr>
      <p:grpSpPr>
        <a:xfrm>
          <a:off x="0" y="0"/>
          <a:ext cx="0" cy="0"/>
          <a:chOff x="0" y="0"/>
          <a:chExt cx="0" cy="0"/>
        </a:xfrm>
      </p:grpSpPr>
      <p:sp>
        <p:nvSpPr>
          <p:cNvPr id="59" name="Google Shape;59;p29"/>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29"/>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picture containing drawing&#10;&#10;Description automatically generated" id="61" name="Google Shape;61;p29"/>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62" name="Shape 62"/>
        <p:cNvGrpSpPr/>
        <p:nvPr/>
      </p:nvGrpSpPr>
      <p:grpSpPr>
        <a:xfrm>
          <a:off x="0" y="0"/>
          <a:ext cx="0" cy="0"/>
          <a:chOff x="0" y="0"/>
          <a:chExt cx="0" cy="0"/>
        </a:xfrm>
      </p:grpSpPr>
      <p:sp>
        <p:nvSpPr>
          <p:cNvPr id="63" name="Google Shape;63;p30"/>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Slide (2)">
  <p:cSld name="Team Slide (2)">
    <p:spTree>
      <p:nvGrpSpPr>
        <p:cNvPr id="64" name="Shape 64"/>
        <p:cNvGrpSpPr/>
        <p:nvPr/>
      </p:nvGrpSpPr>
      <p:grpSpPr>
        <a:xfrm>
          <a:off x="0" y="0"/>
          <a:ext cx="0" cy="0"/>
          <a:chOff x="0" y="0"/>
          <a:chExt cx="0" cy="0"/>
        </a:xfrm>
      </p:grpSpPr>
      <p:sp>
        <p:nvSpPr>
          <p:cNvPr id="65" name="Google Shape;65;p31"/>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6" name="Google Shape;66;p31"/>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1"/>
          <p:cNvSpPr/>
          <p:nvPr>
            <p:ph idx="2" type="pic"/>
          </p:nvPr>
        </p:nvSpPr>
        <p:spPr>
          <a:xfrm>
            <a:off x="622119" y="1845210"/>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68" name="Google Shape;68;p31"/>
          <p:cNvSpPr txBox="1"/>
          <p:nvPr>
            <p:ph idx="1" type="body"/>
          </p:nvPr>
        </p:nvSpPr>
        <p:spPr>
          <a:xfrm>
            <a:off x="2133600" y="2047181"/>
            <a:ext cx="1855276" cy="25717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9" name="Google Shape;69;p31"/>
          <p:cNvSpPr txBox="1"/>
          <p:nvPr>
            <p:ph idx="3" type="body"/>
          </p:nvPr>
        </p:nvSpPr>
        <p:spPr>
          <a:xfrm>
            <a:off x="2133600" y="2283783"/>
            <a:ext cx="1855276"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0" name="Google Shape;70;p31"/>
          <p:cNvSpPr txBox="1"/>
          <p:nvPr>
            <p:ph idx="4" type="body"/>
          </p:nvPr>
        </p:nvSpPr>
        <p:spPr>
          <a:xfrm>
            <a:off x="2133601" y="2724150"/>
            <a:ext cx="495300"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 name="Google Shape;71;p31"/>
          <p:cNvSpPr txBox="1"/>
          <p:nvPr>
            <p:ph idx="5" type="body"/>
          </p:nvPr>
        </p:nvSpPr>
        <p:spPr>
          <a:xfrm>
            <a:off x="2514601" y="2724150"/>
            <a:ext cx="647700"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 name="Google Shape;72;p31"/>
          <p:cNvSpPr/>
          <p:nvPr>
            <p:ph idx="6" type="pic"/>
          </p:nvPr>
        </p:nvSpPr>
        <p:spPr>
          <a:xfrm>
            <a:off x="4752417" y="1845210"/>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73" name="Google Shape;73;p31"/>
          <p:cNvSpPr txBox="1"/>
          <p:nvPr>
            <p:ph idx="7" type="body"/>
          </p:nvPr>
        </p:nvSpPr>
        <p:spPr>
          <a:xfrm>
            <a:off x="6248400" y="2047181"/>
            <a:ext cx="1855276" cy="25717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4" name="Google Shape;74;p31"/>
          <p:cNvSpPr txBox="1"/>
          <p:nvPr>
            <p:ph idx="8" type="body"/>
          </p:nvPr>
        </p:nvSpPr>
        <p:spPr>
          <a:xfrm>
            <a:off x="6248400" y="2283783"/>
            <a:ext cx="1855276"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31"/>
          <p:cNvSpPr txBox="1"/>
          <p:nvPr>
            <p:ph idx="9" type="body"/>
          </p:nvPr>
        </p:nvSpPr>
        <p:spPr>
          <a:xfrm>
            <a:off x="6248401" y="2724150"/>
            <a:ext cx="495300"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6" name="Google Shape;76;p31"/>
          <p:cNvSpPr txBox="1"/>
          <p:nvPr>
            <p:ph idx="13" type="body"/>
          </p:nvPr>
        </p:nvSpPr>
        <p:spPr>
          <a:xfrm>
            <a:off x="6629401" y="2724150"/>
            <a:ext cx="647700" cy="25717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picture containing drawing&#10;&#10;Description automatically generated" id="77" name="Google Shape;77;p31"/>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Slide (3)">
  <p:cSld name="Team Slide (3)">
    <p:spTree>
      <p:nvGrpSpPr>
        <p:cNvPr id="78" name="Shape 78"/>
        <p:cNvGrpSpPr/>
        <p:nvPr/>
      </p:nvGrpSpPr>
      <p:grpSpPr>
        <a:xfrm>
          <a:off x="0" y="0"/>
          <a:ext cx="0" cy="0"/>
          <a:chOff x="0" y="0"/>
          <a:chExt cx="0" cy="0"/>
        </a:xfrm>
      </p:grpSpPr>
      <p:sp>
        <p:nvSpPr>
          <p:cNvPr id="79" name="Google Shape;79;p32"/>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0" name="Google Shape;80;p32"/>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2"/>
          <p:cNvSpPr txBox="1"/>
          <p:nvPr>
            <p:ph idx="1" type="body"/>
          </p:nvPr>
        </p:nvSpPr>
        <p:spPr>
          <a:xfrm>
            <a:off x="1694827"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 name="Google Shape;82;p32"/>
          <p:cNvSpPr txBox="1"/>
          <p:nvPr>
            <p:ph idx="2" type="body"/>
          </p:nvPr>
        </p:nvSpPr>
        <p:spPr>
          <a:xfrm>
            <a:off x="1694827"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 name="Google Shape;83;p32"/>
          <p:cNvSpPr txBox="1"/>
          <p:nvPr>
            <p:ph idx="3" type="body"/>
          </p:nvPr>
        </p:nvSpPr>
        <p:spPr>
          <a:xfrm>
            <a:off x="3829944"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32"/>
          <p:cNvSpPr txBox="1"/>
          <p:nvPr>
            <p:ph idx="4" type="body"/>
          </p:nvPr>
        </p:nvSpPr>
        <p:spPr>
          <a:xfrm>
            <a:off x="3829944"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32"/>
          <p:cNvSpPr txBox="1"/>
          <p:nvPr>
            <p:ph idx="5" type="body"/>
          </p:nvPr>
        </p:nvSpPr>
        <p:spPr>
          <a:xfrm>
            <a:off x="5963544"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32"/>
          <p:cNvSpPr txBox="1"/>
          <p:nvPr>
            <p:ph idx="6" type="body"/>
          </p:nvPr>
        </p:nvSpPr>
        <p:spPr>
          <a:xfrm>
            <a:off x="5963544"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7" name="Google Shape;87;p32"/>
          <p:cNvSpPr txBox="1"/>
          <p:nvPr>
            <p:ph idx="7" type="body"/>
          </p:nvPr>
        </p:nvSpPr>
        <p:spPr>
          <a:xfrm>
            <a:off x="2032442"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8" name="Google Shape;88;p32"/>
          <p:cNvSpPr txBox="1"/>
          <p:nvPr>
            <p:ph idx="8" type="body"/>
          </p:nvPr>
        </p:nvSpPr>
        <p:spPr>
          <a:xfrm>
            <a:off x="2413442"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9" name="Google Shape;89;p32"/>
          <p:cNvSpPr txBox="1"/>
          <p:nvPr>
            <p:ph idx="9" type="body"/>
          </p:nvPr>
        </p:nvSpPr>
        <p:spPr>
          <a:xfrm>
            <a:off x="4152900"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0" name="Google Shape;90;p32"/>
          <p:cNvSpPr txBox="1"/>
          <p:nvPr>
            <p:ph idx="13" type="body"/>
          </p:nvPr>
        </p:nvSpPr>
        <p:spPr>
          <a:xfrm>
            <a:off x="4533900"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32"/>
          <p:cNvSpPr txBox="1"/>
          <p:nvPr>
            <p:ph idx="14" type="body"/>
          </p:nvPr>
        </p:nvSpPr>
        <p:spPr>
          <a:xfrm>
            <a:off x="6324600"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32"/>
          <p:cNvSpPr txBox="1"/>
          <p:nvPr>
            <p:ph idx="15" type="body"/>
          </p:nvPr>
        </p:nvSpPr>
        <p:spPr>
          <a:xfrm>
            <a:off x="6705600"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3" name="Google Shape;93;p32"/>
          <p:cNvSpPr/>
          <p:nvPr>
            <p:ph idx="16" type="pic"/>
          </p:nvPr>
        </p:nvSpPr>
        <p:spPr>
          <a:xfrm>
            <a:off x="1799155"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94" name="Google Shape;94;p32"/>
          <p:cNvSpPr/>
          <p:nvPr>
            <p:ph idx="17" type="pic"/>
          </p:nvPr>
        </p:nvSpPr>
        <p:spPr>
          <a:xfrm>
            <a:off x="3934272"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95" name="Google Shape;95;p32"/>
          <p:cNvSpPr/>
          <p:nvPr>
            <p:ph idx="18" type="pic"/>
          </p:nvPr>
        </p:nvSpPr>
        <p:spPr>
          <a:xfrm>
            <a:off x="6067872"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pic>
        <p:nvPicPr>
          <p:cNvPr descr="A picture containing drawing&#10;&#10;Description automatically generated" id="96" name="Google Shape;96;p32"/>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Slide (4)">
  <p:cSld name="Team Slide (4)">
    <p:spTree>
      <p:nvGrpSpPr>
        <p:cNvPr id="97" name="Shape 97"/>
        <p:cNvGrpSpPr/>
        <p:nvPr/>
      </p:nvGrpSpPr>
      <p:grpSpPr>
        <a:xfrm>
          <a:off x="0" y="0"/>
          <a:ext cx="0" cy="0"/>
          <a:chOff x="0" y="0"/>
          <a:chExt cx="0" cy="0"/>
        </a:xfrm>
      </p:grpSpPr>
      <p:sp>
        <p:nvSpPr>
          <p:cNvPr id="98" name="Google Shape;98;p33"/>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33"/>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33"/>
          <p:cNvSpPr txBox="1"/>
          <p:nvPr>
            <p:ph idx="1" type="body"/>
          </p:nvPr>
        </p:nvSpPr>
        <p:spPr>
          <a:xfrm>
            <a:off x="629544"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1" name="Google Shape;101;p33"/>
          <p:cNvSpPr txBox="1"/>
          <p:nvPr>
            <p:ph idx="2" type="body"/>
          </p:nvPr>
        </p:nvSpPr>
        <p:spPr>
          <a:xfrm>
            <a:off x="629544"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33"/>
          <p:cNvSpPr txBox="1"/>
          <p:nvPr>
            <p:ph idx="3" type="body"/>
          </p:nvPr>
        </p:nvSpPr>
        <p:spPr>
          <a:xfrm>
            <a:off x="2768964"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3" name="Google Shape;103;p33"/>
          <p:cNvSpPr txBox="1"/>
          <p:nvPr>
            <p:ph idx="4" type="body"/>
          </p:nvPr>
        </p:nvSpPr>
        <p:spPr>
          <a:xfrm>
            <a:off x="2768964"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4" name="Google Shape;104;p33"/>
          <p:cNvSpPr txBox="1"/>
          <p:nvPr>
            <p:ph idx="5" type="body"/>
          </p:nvPr>
        </p:nvSpPr>
        <p:spPr>
          <a:xfrm>
            <a:off x="4876800"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5" name="Google Shape;105;p33"/>
          <p:cNvSpPr txBox="1"/>
          <p:nvPr>
            <p:ph idx="6" type="body"/>
          </p:nvPr>
        </p:nvSpPr>
        <p:spPr>
          <a:xfrm>
            <a:off x="4876800"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33"/>
          <p:cNvSpPr txBox="1"/>
          <p:nvPr>
            <p:ph idx="7" type="body"/>
          </p:nvPr>
        </p:nvSpPr>
        <p:spPr>
          <a:xfrm>
            <a:off x="6946232" y="3103435"/>
            <a:ext cx="1580256" cy="25717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33"/>
          <p:cNvSpPr txBox="1"/>
          <p:nvPr>
            <p:ph idx="8" type="body"/>
          </p:nvPr>
        </p:nvSpPr>
        <p:spPr>
          <a:xfrm>
            <a:off x="6946232" y="3340037"/>
            <a:ext cx="1580256"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8" name="Google Shape;108;p33"/>
          <p:cNvSpPr txBox="1"/>
          <p:nvPr>
            <p:ph idx="9" type="body"/>
          </p:nvPr>
        </p:nvSpPr>
        <p:spPr>
          <a:xfrm>
            <a:off x="986507"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33"/>
          <p:cNvSpPr txBox="1"/>
          <p:nvPr>
            <p:ph idx="13" type="body"/>
          </p:nvPr>
        </p:nvSpPr>
        <p:spPr>
          <a:xfrm>
            <a:off x="1367507"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33"/>
          <p:cNvSpPr txBox="1"/>
          <p:nvPr>
            <p:ph idx="14" type="body"/>
          </p:nvPr>
        </p:nvSpPr>
        <p:spPr>
          <a:xfrm>
            <a:off x="3086100"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33"/>
          <p:cNvSpPr txBox="1"/>
          <p:nvPr>
            <p:ph idx="15" type="body"/>
          </p:nvPr>
        </p:nvSpPr>
        <p:spPr>
          <a:xfrm>
            <a:off x="3467100"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33"/>
          <p:cNvSpPr txBox="1"/>
          <p:nvPr>
            <p:ph idx="16" type="body"/>
          </p:nvPr>
        </p:nvSpPr>
        <p:spPr>
          <a:xfrm>
            <a:off x="5262990"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33"/>
          <p:cNvSpPr txBox="1"/>
          <p:nvPr>
            <p:ph idx="17" type="body"/>
          </p:nvPr>
        </p:nvSpPr>
        <p:spPr>
          <a:xfrm>
            <a:off x="5643990"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33"/>
          <p:cNvSpPr txBox="1"/>
          <p:nvPr>
            <p:ph idx="18" type="body"/>
          </p:nvPr>
        </p:nvSpPr>
        <p:spPr>
          <a:xfrm>
            <a:off x="7315200" y="3838575"/>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33"/>
          <p:cNvSpPr txBox="1"/>
          <p:nvPr>
            <p:ph idx="19" type="body"/>
          </p:nvPr>
        </p:nvSpPr>
        <p:spPr>
          <a:xfrm>
            <a:off x="7696200" y="3838575"/>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33"/>
          <p:cNvSpPr/>
          <p:nvPr>
            <p:ph idx="20" type="pic"/>
          </p:nvPr>
        </p:nvSpPr>
        <p:spPr>
          <a:xfrm>
            <a:off x="733872"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117" name="Google Shape;117;p33"/>
          <p:cNvSpPr/>
          <p:nvPr>
            <p:ph idx="21" type="pic"/>
          </p:nvPr>
        </p:nvSpPr>
        <p:spPr>
          <a:xfrm>
            <a:off x="2873292"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118" name="Google Shape;118;p33"/>
          <p:cNvSpPr/>
          <p:nvPr>
            <p:ph idx="22" type="pic"/>
          </p:nvPr>
        </p:nvSpPr>
        <p:spPr>
          <a:xfrm>
            <a:off x="4981128"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119" name="Google Shape;119;p33"/>
          <p:cNvSpPr/>
          <p:nvPr>
            <p:ph idx="23" type="pic"/>
          </p:nvPr>
        </p:nvSpPr>
        <p:spPr>
          <a:xfrm>
            <a:off x="7045309" y="1601492"/>
            <a:ext cx="1371600" cy="1371600"/>
          </a:xfrm>
          <a:prstGeom prst="ellipse">
            <a:avLst/>
          </a:prstGeom>
          <a:solidFill>
            <a:schemeClr val="lt1"/>
          </a:solidFill>
          <a:ln>
            <a:noFill/>
          </a:ln>
          <a:effectLst>
            <a:outerShdw blurRad="317500" sx="98000" rotWithShape="0" algn="ctr" sy="98000">
              <a:srgbClr val="000000">
                <a:alpha val="40000"/>
              </a:srgbClr>
            </a:outerShdw>
          </a:effectLst>
        </p:spPr>
      </p:sp>
      <p:pic>
        <p:nvPicPr>
          <p:cNvPr descr="A picture containing drawing&#10;&#10;Description automatically generated" id="120" name="Google Shape;120;p33"/>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with Bio Slide">
  <p:cSld name="Team with Bio Slide">
    <p:spTree>
      <p:nvGrpSpPr>
        <p:cNvPr id="121" name="Shape 121"/>
        <p:cNvGrpSpPr/>
        <p:nvPr/>
      </p:nvGrpSpPr>
      <p:grpSpPr>
        <a:xfrm>
          <a:off x="0" y="0"/>
          <a:ext cx="0" cy="0"/>
          <a:chOff x="0" y="0"/>
          <a:chExt cx="0" cy="0"/>
        </a:xfrm>
      </p:grpSpPr>
      <p:sp>
        <p:nvSpPr>
          <p:cNvPr id="122" name="Google Shape;122;p34"/>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3" name="Google Shape;123;p34"/>
          <p:cNvSpPr/>
          <p:nvPr>
            <p:ph idx="2" type="pic"/>
          </p:nvPr>
        </p:nvSpPr>
        <p:spPr>
          <a:xfrm>
            <a:off x="628650" y="1200150"/>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124" name="Google Shape;124;p34"/>
          <p:cNvSpPr txBox="1"/>
          <p:nvPr>
            <p:ph idx="1" type="body"/>
          </p:nvPr>
        </p:nvSpPr>
        <p:spPr>
          <a:xfrm>
            <a:off x="2286000" y="1200150"/>
            <a:ext cx="6229349" cy="25717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34"/>
          <p:cNvSpPr txBox="1"/>
          <p:nvPr>
            <p:ph idx="3" type="body"/>
          </p:nvPr>
        </p:nvSpPr>
        <p:spPr>
          <a:xfrm>
            <a:off x="2286000" y="1428750"/>
            <a:ext cx="6229349" cy="257175"/>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6" name="Google Shape;126;p34"/>
          <p:cNvSpPr txBox="1"/>
          <p:nvPr>
            <p:ph idx="4" type="body"/>
          </p:nvPr>
        </p:nvSpPr>
        <p:spPr>
          <a:xfrm>
            <a:off x="2286000" y="1702594"/>
            <a:ext cx="6229349" cy="470199"/>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170"/>
              <a:buNone/>
              <a:defRPr b="0" sz="9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34"/>
          <p:cNvSpPr/>
          <p:nvPr>
            <p:ph idx="5" type="pic"/>
          </p:nvPr>
        </p:nvSpPr>
        <p:spPr>
          <a:xfrm>
            <a:off x="628650" y="3012281"/>
            <a:ext cx="1371600" cy="1371600"/>
          </a:xfrm>
          <a:prstGeom prst="ellipse">
            <a:avLst/>
          </a:prstGeom>
          <a:solidFill>
            <a:schemeClr val="lt1"/>
          </a:solidFill>
          <a:ln>
            <a:noFill/>
          </a:ln>
          <a:effectLst>
            <a:outerShdw blurRad="317500" sx="98000" rotWithShape="0" algn="ctr" sy="98000">
              <a:srgbClr val="000000">
                <a:alpha val="40000"/>
              </a:srgbClr>
            </a:outerShdw>
          </a:effectLst>
        </p:spPr>
      </p:sp>
      <p:sp>
        <p:nvSpPr>
          <p:cNvPr id="128" name="Google Shape;128;p34"/>
          <p:cNvSpPr txBox="1"/>
          <p:nvPr>
            <p:ph idx="6" type="body"/>
          </p:nvPr>
        </p:nvSpPr>
        <p:spPr>
          <a:xfrm>
            <a:off x="2286000" y="3012281"/>
            <a:ext cx="6229349" cy="25717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800"/>
              </a:spcBef>
              <a:spcAft>
                <a:spcPts val="0"/>
              </a:spcAft>
              <a:buSzPts val="1560"/>
              <a:buNone/>
              <a:defRPr b="1" sz="1200">
                <a:solidFill>
                  <a:schemeClr val="accent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9" name="Google Shape;129;p34"/>
          <p:cNvSpPr txBox="1"/>
          <p:nvPr>
            <p:ph idx="7" type="body"/>
          </p:nvPr>
        </p:nvSpPr>
        <p:spPr>
          <a:xfrm>
            <a:off x="2286000" y="3257550"/>
            <a:ext cx="6229349" cy="257175"/>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800"/>
              </a:spcBef>
              <a:spcAft>
                <a:spcPts val="0"/>
              </a:spcAft>
              <a:buSzPts val="1300"/>
              <a:buNone/>
              <a:defRPr b="1" sz="10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34"/>
          <p:cNvSpPr txBox="1"/>
          <p:nvPr>
            <p:ph idx="8" type="body"/>
          </p:nvPr>
        </p:nvSpPr>
        <p:spPr>
          <a:xfrm>
            <a:off x="2286000" y="3531394"/>
            <a:ext cx="6229349" cy="470199"/>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170"/>
              <a:buNone/>
              <a:defRPr b="0" sz="900">
                <a:solidFill>
                  <a:schemeClr val="dk1"/>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1" name="Google Shape;131;p34"/>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34"/>
          <p:cNvSpPr txBox="1"/>
          <p:nvPr>
            <p:ph idx="9" type="body"/>
          </p:nvPr>
        </p:nvSpPr>
        <p:spPr>
          <a:xfrm>
            <a:off x="2286000" y="2296813"/>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3" name="Google Shape;133;p34"/>
          <p:cNvSpPr txBox="1"/>
          <p:nvPr>
            <p:ph idx="13" type="body"/>
          </p:nvPr>
        </p:nvSpPr>
        <p:spPr>
          <a:xfrm>
            <a:off x="2667000" y="2296813"/>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4" name="Google Shape;134;p34"/>
          <p:cNvSpPr txBox="1"/>
          <p:nvPr>
            <p:ph idx="14" type="body"/>
          </p:nvPr>
        </p:nvSpPr>
        <p:spPr>
          <a:xfrm>
            <a:off x="2291443" y="4126706"/>
            <a:ext cx="4953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5" name="Google Shape;135;p34"/>
          <p:cNvSpPr txBox="1"/>
          <p:nvPr>
            <p:ph idx="15" type="body"/>
          </p:nvPr>
        </p:nvSpPr>
        <p:spPr>
          <a:xfrm>
            <a:off x="2672443" y="4126706"/>
            <a:ext cx="647700" cy="25717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800"/>
              </a:spcBef>
              <a:spcAft>
                <a:spcPts val="0"/>
              </a:spcAft>
              <a:buSzPts val="1300"/>
              <a:buNone/>
              <a:defRPr b="0" sz="1000" u="none">
                <a:solidFill>
                  <a:schemeClr val="accent2"/>
                </a:solidFill>
              </a:defRPr>
            </a:lvl1pPr>
            <a:lvl2pPr indent="-228600" lvl="1" marL="914400" algn="l">
              <a:lnSpc>
                <a:spcPct val="100000"/>
              </a:lnSpc>
              <a:spcBef>
                <a:spcPts val="375"/>
              </a:spcBef>
              <a:spcAft>
                <a:spcPts val="0"/>
              </a:spcAft>
              <a:buSzPts val="900"/>
              <a:buNone/>
              <a:defRPr sz="900"/>
            </a:lvl2pPr>
            <a:lvl3pPr indent="-228600" lvl="2" marL="1371600" algn="l">
              <a:lnSpc>
                <a:spcPct val="100000"/>
              </a:lnSpc>
              <a:spcBef>
                <a:spcPts val="375"/>
              </a:spcBef>
              <a:spcAft>
                <a:spcPts val="0"/>
              </a:spcAft>
              <a:buSzPts val="900"/>
              <a:buNone/>
              <a:defRPr sz="900"/>
            </a:lvl3pPr>
            <a:lvl4pPr indent="-228600" lvl="3" marL="1828800" algn="l">
              <a:lnSpc>
                <a:spcPct val="90000"/>
              </a:lnSpc>
              <a:spcBef>
                <a:spcPts val="375"/>
              </a:spcBef>
              <a:spcAft>
                <a:spcPts val="0"/>
              </a:spcAft>
              <a:buSzPts val="900"/>
              <a:buNone/>
              <a:defRPr sz="900"/>
            </a:lvl4pPr>
            <a:lvl5pPr indent="-228600" lvl="4" marL="2286000" algn="l">
              <a:lnSpc>
                <a:spcPct val="90000"/>
              </a:lnSpc>
              <a:spcBef>
                <a:spcPts val="375"/>
              </a:spcBef>
              <a:spcAft>
                <a:spcPts val="0"/>
              </a:spcAft>
              <a:buSzPts val="900"/>
              <a:buNone/>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picture containing drawing&#10;&#10;Description automatically generated" id="136" name="Google Shape;136;p34"/>
          <p:cNvPicPr preferRelativeResize="0"/>
          <p:nvPr/>
        </p:nvPicPr>
        <p:blipFill rotWithShape="1">
          <a:blip r:embed="rId2">
            <a:alphaModFix/>
          </a:blip>
          <a:srcRect b="0" l="0" r="0" t="0"/>
          <a:stretch/>
        </p:blipFill>
        <p:spPr>
          <a:xfrm>
            <a:off x="609600" y="289090"/>
            <a:ext cx="413982" cy="42194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7" name="Shape 137"/>
        <p:cNvGrpSpPr/>
        <p:nvPr/>
      </p:nvGrpSpPr>
      <p:grpSpPr>
        <a:xfrm>
          <a:off x="0" y="0"/>
          <a:ext cx="0" cy="0"/>
          <a:chOff x="0" y="0"/>
          <a:chExt cx="0" cy="0"/>
        </a:xfrm>
      </p:grpSpPr>
      <p:sp>
        <p:nvSpPr>
          <p:cNvPr id="138" name="Google Shape;138;p3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90000"/>
              </a:lnSpc>
              <a:spcBef>
                <a:spcPts val="0"/>
              </a:spcBef>
              <a:spcAft>
                <a:spcPts val="0"/>
              </a:spcAft>
              <a:buClr>
                <a:schemeClr val="dk1"/>
              </a:buClr>
              <a:buSzPts val="5200"/>
              <a:buFont typeface="Calibri"/>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9" name="Google Shape;139;p3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Clr>
                <a:schemeClr val="dk1"/>
              </a:buClr>
              <a:buSzPts val="2800"/>
              <a:buNone/>
              <a:defRPr sz="2800"/>
            </a:lvl6pPr>
            <a:lvl7pPr lvl="6" algn="ctr">
              <a:lnSpc>
                <a:spcPct val="100000"/>
              </a:lnSpc>
              <a:spcBef>
                <a:spcPts val="0"/>
              </a:spcBef>
              <a:spcAft>
                <a:spcPts val="0"/>
              </a:spcAft>
              <a:buClr>
                <a:schemeClr val="dk1"/>
              </a:buClr>
              <a:buSzPts val="2800"/>
              <a:buNone/>
              <a:defRPr sz="2800"/>
            </a:lvl7pPr>
            <a:lvl8pPr lvl="7" algn="ctr">
              <a:lnSpc>
                <a:spcPct val="100000"/>
              </a:lnSpc>
              <a:spcBef>
                <a:spcPts val="0"/>
              </a:spcBef>
              <a:spcAft>
                <a:spcPts val="0"/>
              </a:spcAft>
              <a:buClr>
                <a:schemeClr val="dk1"/>
              </a:buClr>
              <a:buSzPts val="2800"/>
              <a:buNone/>
              <a:defRPr sz="2800"/>
            </a:lvl8pPr>
            <a:lvl9pPr lvl="8" algn="ctr">
              <a:lnSpc>
                <a:spcPct val="100000"/>
              </a:lnSpc>
              <a:spcBef>
                <a:spcPts val="0"/>
              </a:spcBef>
              <a:spcAft>
                <a:spcPts val="0"/>
              </a:spcAft>
              <a:buClr>
                <a:schemeClr val="dk1"/>
              </a:buClr>
              <a:buSzPts val="2800"/>
              <a:buNone/>
              <a:defRPr sz="2800"/>
            </a:lvl9pPr>
          </a:lstStyle>
          <a:p/>
        </p:txBody>
      </p:sp>
      <p:sp>
        <p:nvSpPr>
          <p:cNvPr id="140" name="Google Shape;14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1pPr>
            <a:lvl2pPr indent="0" lvl="1"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2pPr>
            <a:lvl3pPr indent="0" lvl="2"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3pPr>
            <a:lvl4pPr indent="0" lvl="3"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4pPr>
            <a:lvl5pPr indent="0" lvl="4"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5pPr>
            <a:lvl6pPr indent="0" lvl="5"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6pPr>
            <a:lvl7pPr indent="0" lvl="6"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7pPr>
            <a:lvl8pPr indent="0" lvl="7"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8pPr>
            <a:lvl9pPr indent="0" lvl="8" marL="0" marR="0" algn="r">
              <a:spcBef>
                <a:spcPts val="0"/>
              </a:spcBef>
              <a:spcAft>
                <a:spcPts val="0"/>
              </a:spcAft>
              <a:buClr>
                <a:srgbClr val="9E9E9E"/>
              </a:buClr>
              <a:buSzPts val="750"/>
              <a:buFont typeface="Calibri"/>
              <a:buNone/>
              <a:defRPr b="0" i="0" sz="750" u="none" cap="none" strike="noStrike">
                <a:solidFill>
                  <a:srgbClr val="9E9E9E"/>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28650" y="257175"/>
            <a:ext cx="7886700" cy="485775"/>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2800"/>
              <a:buFont typeface="Calibri"/>
              <a:buNone/>
              <a:defRPr b="0" i="0" sz="28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628650" y="971550"/>
            <a:ext cx="7886700" cy="3483864"/>
          </a:xfrm>
          <a:prstGeom prst="rect">
            <a:avLst/>
          </a:prstGeom>
          <a:noFill/>
          <a:ln>
            <a:noFill/>
          </a:ln>
        </p:spPr>
        <p:txBody>
          <a:bodyPr anchorCtr="0" anchor="t" bIns="45700" lIns="91425" spcFirstLastPara="1" rIns="91425" wrap="square" tIns="45700">
            <a:noAutofit/>
          </a:bodyPr>
          <a:lstStyle>
            <a:lvl1pPr indent="-377190" lvl="0" marL="457200" marR="0" rtl="0" algn="l">
              <a:lnSpc>
                <a:spcPct val="100000"/>
              </a:lnSpc>
              <a:spcBef>
                <a:spcPts val="800"/>
              </a:spcBef>
              <a:spcAft>
                <a:spcPts val="0"/>
              </a:spcAft>
              <a:buClr>
                <a:schemeClr val="accent1"/>
              </a:buClr>
              <a:buSzPts val="2340"/>
              <a:buFont typeface="Merriweather Sans"/>
              <a:buChar char="▸"/>
              <a:defRPr b="0" i="0" sz="1800" u="none" cap="none" strike="noStrike">
                <a:solidFill>
                  <a:schemeClr val="dk1"/>
                </a:solidFill>
                <a:latin typeface="Calibri"/>
                <a:ea typeface="Calibri"/>
                <a:cs typeface="Calibri"/>
                <a:sym typeface="Calibri"/>
              </a:defRPr>
            </a:lvl1pPr>
            <a:lvl2pPr indent="-317500" lvl="1" marL="914400" marR="0" rtl="0" algn="l">
              <a:lnSpc>
                <a:spcPct val="100000"/>
              </a:lnSpc>
              <a:spcBef>
                <a:spcPts val="375"/>
              </a:spcBef>
              <a:spcAft>
                <a:spcPts val="0"/>
              </a:spcAft>
              <a:buClr>
                <a:schemeClr val="accent1"/>
              </a:buClr>
              <a:buSzPts val="1400"/>
              <a:buFont typeface="Merriweather Sans"/>
              <a:buChar char="▸"/>
              <a:defRPr b="0" i="0" sz="1400" u="none" cap="none" strike="noStrike">
                <a:solidFill>
                  <a:schemeClr val="dk1"/>
                </a:solidFill>
                <a:latin typeface="Calibri"/>
                <a:ea typeface="Calibri"/>
                <a:cs typeface="Calibri"/>
                <a:sym typeface="Calibri"/>
              </a:defRPr>
            </a:lvl2pPr>
            <a:lvl3pPr indent="-304800" lvl="2" marL="1371600" marR="0" rtl="0" algn="l">
              <a:lnSpc>
                <a:spcPct val="100000"/>
              </a:lnSpc>
              <a:spcBef>
                <a:spcPts val="375"/>
              </a:spcBef>
              <a:spcAft>
                <a:spcPts val="0"/>
              </a:spcAft>
              <a:buClr>
                <a:schemeClr val="dk2"/>
              </a:buClr>
              <a:buSzPts val="1200"/>
              <a:buFont typeface="Merriweather Sans"/>
              <a:buChar char="▸"/>
              <a:defRPr b="0" i="0" sz="1200" u="none" cap="none" strike="noStrike">
                <a:solidFill>
                  <a:schemeClr val="dk2"/>
                </a:solidFill>
                <a:latin typeface="Calibri"/>
                <a:ea typeface="Calibri"/>
                <a:cs typeface="Calibri"/>
                <a:sym typeface="Calibri"/>
              </a:defRPr>
            </a:lvl3pPr>
            <a:lvl4pPr indent="-304800" lvl="3" marL="1828800" marR="0" rtl="0" algn="l">
              <a:lnSpc>
                <a:spcPct val="90000"/>
              </a:lnSpc>
              <a:spcBef>
                <a:spcPts val="375"/>
              </a:spcBef>
              <a:spcAft>
                <a:spcPts val="0"/>
              </a:spcAft>
              <a:buClr>
                <a:schemeClr val="dk2"/>
              </a:buClr>
              <a:buSzPts val="1200"/>
              <a:buFont typeface="Arial"/>
              <a:buChar char="•"/>
              <a:defRPr b="0" i="0" sz="1200" u="none" cap="none" strike="noStrike">
                <a:solidFill>
                  <a:schemeClr val="dk2"/>
                </a:solidFill>
                <a:latin typeface="Calibri"/>
                <a:ea typeface="Calibri"/>
                <a:cs typeface="Calibri"/>
                <a:sym typeface="Calibri"/>
              </a:defRPr>
            </a:lvl4pPr>
            <a:lvl5pPr indent="-304800" lvl="4" marL="2286000" marR="0" rtl="0" algn="l">
              <a:lnSpc>
                <a:spcPct val="90000"/>
              </a:lnSpc>
              <a:spcBef>
                <a:spcPts val="375"/>
              </a:spcBef>
              <a:spcAft>
                <a:spcPts val="0"/>
              </a:spcAft>
              <a:buClr>
                <a:schemeClr val="dk2"/>
              </a:buClr>
              <a:buSzPts val="1200"/>
              <a:buFont typeface="Arial"/>
              <a:buChar char="•"/>
              <a:defRPr b="0" i="0" sz="1200" u="none" cap="none" strike="noStrike">
                <a:solidFill>
                  <a:schemeClr val="dk2"/>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9"/>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lvl1pPr indent="0" lvl="0" marL="0" marR="0" rtl="0" algn="r">
              <a:spcBef>
                <a:spcPts val="0"/>
              </a:spcBef>
              <a:buNone/>
              <a:defRPr b="0" i="0" sz="750" u="none" cap="none" strike="noStrike">
                <a:solidFill>
                  <a:srgbClr val="9E9E9E"/>
                </a:solidFill>
                <a:latin typeface="Calibri"/>
                <a:ea typeface="Calibri"/>
                <a:cs typeface="Calibri"/>
                <a:sym typeface="Calibri"/>
              </a:defRPr>
            </a:lvl1pPr>
            <a:lvl2pPr indent="0" lvl="1" marL="0" marR="0" rtl="0" algn="r">
              <a:spcBef>
                <a:spcPts val="0"/>
              </a:spcBef>
              <a:buNone/>
              <a:defRPr b="0" i="0" sz="750" u="none" cap="none" strike="noStrike">
                <a:solidFill>
                  <a:srgbClr val="9E9E9E"/>
                </a:solidFill>
                <a:latin typeface="Calibri"/>
                <a:ea typeface="Calibri"/>
                <a:cs typeface="Calibri"/>
                <a:sym typeface="Calibri"/>
              </a:defRPr>
            </a:lvl2pPr>
            <a:lvl3pPr indent="0" lvl="2" marL="0" marR="0" rtl="0" algn="r">
              <a:spcBef>
                <a:spcPts val="0"/>
              </a:spcBef>
              <a:buNone/>
              <a:defRPr b="0" i="0" sz="750" u="none" cap="none" strike="noStrike">
                <a:solidFill>
                  <a:srgbClr val="9E9E9E"/>
                </a:solidFill>
                <a:latin typeface="Calibri"/>
                <a:ea typeface="Calibri"/>
                <a:cs typeface="Calibri"/>
                <a:sym typeface="Calibri"/>
              </a:defRPr>
            </a:lvl3pPr>
            <a:lvl4pPr indent="0" lvl="3" marL="0" marR="0" rtl="0" algn="r">
              <a:spcBef>
                <a:spcPts val="0"/>
              </a:spcBef>
              <a:buNone/>
              <a:defRPr b="0" i="0" sz="750" u="none" cap="none" strike="noStrike">
                <a:solidFill>
                  <a:srgbClr val="9E9E9E"/>
                </a:solidFill>
                <a:latin typeface="Calibri"/>
                <a:ea typeface="Calibri"/>
                <a:cs typeface="Calibri"/>
                <a:sym typeface="Calibri"/>
              </a:defRPr>
            </a:lvl4pPr>
            <a:lvl5pPr indent="0" lvl="4" marL="0" marR="0" rtl="0" algn="r">
              <a:spcBef>
                <a:spcPts val="0"/>
              </a:spcBef>
              <a:buNone/>
              <a:defRPr b="0" i="0" sz="750" u="none" cap="none" strike="noStrike">
                <a:solidFill>
                  <a:srgbClr val="9E9E9E"/>
                </a:solidFill>
                <a:latin typeface="Calibri"/>
                <a:ea typeface="Calibri"/>
                <a:cs typeface="Calibri"/>
                <a:sym typeface="Calibri"/>
              </a:defRPr>
            </a:lvl5pPr>
            <a:lvl6pPr indent="0" lvl="5" marL="0" marR="0" rtl="0" algn="r">
              <a:spcBef>
                <a:spcPts val="0"/>
              </a:spcBef>
              <a:buNone/>
              <a:defRPr b="0" i="0" sz="750" u="none" cap="none" strike="noStrike">
                <a:solidFill>
                  <a:srgbClr val="9E9E9E"/>
                </a:solidFill>
                <a:latin typeface="Calibri"/>
                <a:ea typeface="Calibri"/>
                <a:cs typeface="Calibri"/>
                <a:sym typeface="Calibri"/>
              </a:defRPr>
            </a:lvl6pPr>
            <a:lvl7pPr indent="0" lvl="6" marL="0" marR="0" rtl="0" algn="r">
              <a:spcBef>
                <a:spcPts val="0"/>
              </a:spcBef>
              <a:buNone/>
              <a:defRPr b="0" i="0" sz="750" u="none" cap="none" strike="noStrike">
                <a:solidFill>
                  <a:srgbClr val="9E9E9E"/>
                </a:solidFill>
                <a:latin typeface="Calibri"/>
                <a:ea typeface="Calibri"/>
                <a:cs typeface="Calibri"/>
                <a:sym typeface="Calibri"/>
              </a:defRPr>
            </a:lvl7pPr>
            <a:lvl8pPr indent="0" lvl="7" marL="0" marR="0" rtl="0" algn="r">
              <a:spcBef>
                <a:spcPts val="0"/>
              </a:spcBef>
              <a:buNone/>
              <a:defRPr b="0" i="0" sz="750" u="none" cap="none" strike="noStrike">
                <a:solidFill>
                  <a:srgbClr val="9E9E9E"/>
                </a:solidFill>
                <a:latin typeface="Calibri"/>
                <a:ea typeface="Calibri"/>
                <a:cs typeface="Calibri"/>
                <a:sym typeface="Calibri"/>
              </a:defRPr>
            </a:lvl8pPr>
            <a:lvl9pPr indent="0" lvl="8" marL="0" marR="0" rtl="0" algn="r">
              <a:spcBef>
                <a:spcPts val="0"/>
              </a:spcBef>
              <a:buNone/>
              <a:defRPr b="0" i="0" sz="750" u="none" cap="none" strike="noStrike">
                <a:solidFill>
                  <a:srgbClr val="9E9E9E"/>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7152">
          <p15:clr>
            <a:srgbClr val="F26B43"/>
          </p15:clr>
        </p15:guide>
        <p15:guide id="2" orient="horz" pos="3744">
          <p15:clr>
            <a:srgbClr val="F26B43"/>
          </p15:clr>
        </p15:guide>
        <p15:guide id="3" orient="horz" pos="4008">
          <p15:clr>
            <a:srgbClr val="F26B43"/>
          </p15:clr>
        </p15:guide>
        <p15:guide id="4" orient="horz" pos="4224">
          <p15:clr>
            <a:srgbClr val="F26B43"/>
          </p15:clr>
        </p15:guide>
        <p15:guide id="5" pos="6912">
          <p15:clr>
            <a:srgbClr val="F26B43"/>
          </p15:clr>
        </p15:guide>
        <p15:guide id="6" pos="5856">
          <p15:clr>
            <a:srgbClr val="F26B43"/>
          </p15:clr>
        </p15:guide>
        <p15:guide id="7" orient="horz" pos="162">
          <p15:clr>
            <a:srgbClr val="F26B43"/>
          </p15:clr>
        </p15:guide>
        <p15:guide id="8" pos="396">
          <p15:clr>
            <a:srgbClr val="F26B43"/>
          </p15:clr>
        </p15:guide>
        <p15:guide id="9" orient="horz" pos="468">
          <p15:clr>
            <a:srgbClr val="F26B43"/>
          </p15:clr>
        </p15:guide>
        <p15:guide id="10" pos="5364">
          <p15:clr>
            <a:srgbClr val="F26B43"/>
          </p15:clr>
        </p15:guide>
        <p15:guide id="11" orient="horz" pos="2808">
          <p15:clr>
            <a:srgbClr val="F26B43"/>
          </p15:clr>
        </p15:guide>
        <p15:guide id="12" orient="horz" pos="612">
          <p15:clr>
            <a:srgbClr val="F26B43"/>
          </p15:clr>
        </p15:guide>
        <p15:guide id="13" orient="horz" pos="3006">
          <p15:clr>
            <a:srgbClr val="F26B43"/>
          </p15:clr>
        </p15:guide>
        <p15:guide id="14" orient="horz" pos="3168">
          <p15:clr>
            <a:srgbClr val="F26B43"/>
          </p15:clr>
        </p15:guide>
        <p15:guide id="15" pos="518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comments" Target="../comments/comment1.xml"/><Relationship Id="rId4" Type="http://schemas.openxmlformats.org/officeDocument/2006/relationships/image" Target="../media/image15.jp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15.jpg"/><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comments" Target="../comments/comment2.xml"/><Relationship Id="rId4" Type="http://schemas.openxmlformats.org/officeDocument/2006/relationships/image" Target="../media/image16.jp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27.jpg"/><Relationship Id="rId6" Type="http://schemas.openxmlformats.org/officeDocument/2006/relationships/image" Target="../media/image8.jpg"/><Relationship Id="rId7" Type="http://schemas.openxmlformats.org/officeDocument/2006/relationships/image" Target="../media/image14.jpg"/><Relationship Id="rId8"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comments" Target="../comments/comment3.xml"/><Relationship Id="rId4" Type="http://schemas.openxmlformats.org/officeDocument/2006/relationships/image" Target="../media/image12.png"/><Relationship Id="rId9" Type="http://schemas.openxmlformats.org/officeDocument/2006/relationships/image" Target="../media/image21.jpg"/><Relationship Id="rId5" Type="http://schemas.openxmlformats.org/officeDocument/2006/relationships/image" Target="../media/image37.png"/><Relationship Id="rId6" Type="http://schemas.openxmlformats.org/officeDocument/2006/relationships/image" Target="../media/image22.jpg"/><Relationship Id="rId7" Type="http://schemas.openxmlformats.org/officeDocument/2006/relationships/image" Target="../media/image10.jpg"/><Relationship Id="rId8" Type="http://schemas.openxmlformats.org/officeDocument/2006/relationships/image" Target="../media/image3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6.jpg"/><Relationship Id="rId5"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4.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5.jpg"/><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comments" Target="../comments/comment4.xml"/><Relationship Id="rId4" Type="http://schemas.openxmlformats.org/officeDocument/2006/relationships/image" Target="../media/image44.jpg"/><Relationship Id="rId5" Type="http://schemas.openxmlformats.org/officeDocument/2006/relationships/image" Target="../media/image43.jpg"/><Relationship Id="rId6" Type="http://schemas.openxmlformats.org/officeDocument/2006/relationships/image" Target="../media/image35.jpg"/><Relationship Id="rId7"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comments" Target="../comments/comment5.xml"/><Relationship Id="rId4" Type="http://schemas.openxmlformats.org/officeDocument/2006/relationships/image" Target="../media/image32.jpg"/><Relationship Id="rId5" Type="http://schemas.openxmlformats.org/officeDocument/2006/relationships/image" Target="../media/image25.jpg"/><Relationship Id="rId6" Type="http://schemas.openxmlformats.org/officeDocument/2006/relationships/image" Target="../media/image33.jpg"/><Relationship Id="rId7" Type="http://schemas.openxmlformats.org/officeDocument/2006/relationships/image" Target="../media/image38.jpg"/><Relationship Id="rId8"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3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47.jpg"/><Relationship Id="rId4" Type="http://schemas.openxmlformats.org/officeDocument/2006/relationships/image" Target="../media/image45.jpg"/><Relationship Id="rId5" Type="http://schemas.openxmlformats.org/officeDocument/2006/relationships/image" Target="../media/image48.jpg"/><Relationship Id="rId6"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6.jpg"/><Relationship Id="rId4" Type="http://schemas.openxmlformats.org/officeDocument/2006/relationships/image" Target="../media/image41.jpg"/><Relationship Id="rId5" Type="http://schemas.openxmlformats.org/officeDocument/2006/relationships/image" Target="../media/image4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hyperlink" Target="mailto:glawrence@spearmarketing.com" TargetMode="External"/><Relationship Id="rId4" Type="http://schemas.openxmlformats.org/officeDocument/2006/relationships/hyperlink" Target="mailto:annette@spearmarketing.com" TargetMode="External"/><Relationship Id="rId5" Type="http://schemas.openxmlformats.org/officeDocument/2006/relationships/hyperlink" Target="mailto:marypat@spearmarketing.com" TargetMode="External"/><Relationship Id="rId6" Type="http://schemas.openxmlformats.org/officeDocument/2006/relationships/hyperlink" Target="mailto:lynn@spearmarketing.com" TargetMode="External"/><Relationship Id="rId7" Type="http://schemas.openxmlformats.org/officeDocument/2006/relationships/hyperlink" Target="mailto:mariana@spearmarketing.com" TargetMode="External"/><Relationship Id="rId8" Type="http://schemas.openxmlformats.org/officeDocument/2006/relationships/hyperlink" Target="mailto:annie@spearmarketing.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
          <p:cNvSpPr txBox="1"/>
          <p:nvPr>
            <p:ph type="ctrTitle"/>
          </p:nvPr>
        </p:nvSpPr>
        <p:spPr>
          <a:xfrm>
            <a:off x="628650" y="1371600"/>
            <a:ext cx="7886700" cy="126087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Calibri"/>
              <a:buNone/>
            </a:pPr>
            <a:r>
              <a:rPr lang="en-US"/>
              <a:t>One10 | Spear Marketing Group</a:t>
            </a:r>
            <a:br>
              <a:rPr lang="en-US"/>
            </a:br>
            <a:r>
              <a:rPr lang="en-US" sz="2400"/>
              <a:t>PerformX Integrated Awareness Campaign</a:t>
            </a:r>
            <a:endParaRPr/>
          </a:p>
        </p:txBody>
      </p:sp>
      <p:sp>
        <p:nvSpPr>
          <p:cNvPr id="147" name="Google Shape;147;p1"/>
          <p:cNvSpPr txBox="1"/>
          <p:nvPr>
            <p:ph idx="1" type="subTitle"/>
          </p:nvPr>
        </p:nvSpPr>
        <p:spPr>
          <a:xfrm>
            <a:off x="628650" y="2778776"/>
            <a:ext cx="7886699" cy="29770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080"/>
              <a:buNone/>
            </a:pPr>
            <a:r>
              <a:rPr lang="en-US"/>
              <a:t>April 12, 2023</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
          <p:cNvSpPr txBox="1"/>
          <p:nvPr>
            <p:ph type="ctrTitle"/>
          </p:nvPr>
        </p:nvSpPr>
        <p:spPr>
          <a:xfrm>
            <a:off x="628650" y="1450090"/>
            <a:ext cx="7886700" cy="126087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400"/>
              <a:buFont typeface="Calibri"/>
              <a:buNone/>
            </a:pPr>
            <a:r>
              <a:rPr lang="en-US"/>
              <a:t>Brand Position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158" name="Google Shape;158;p3"/>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The Big Idea</a:t>
            </a:r>
            <a:endParaRPr/>
          </a:p>
        </p:txBody>
      </p:sp>
      <p:sp>
        <p:nvSpPr>
          <p:cNvPr id="159" name="Google Shape;159;p3"/>
          <p:cNvSpPr txBox="1"/>
          <p:nvPr>
            <p:ph idx="1" type="body"/>
          </p:nvPr>
        </p:nvSpPr>
        <p:spPr>
          <a:xfrm>
            <a:off x="2151217" y="1861674"/>
            <a:ext cx="4841566" cy="1577441"/>
          </a:xfrm>
          <a:prstGeom prst="rect">
            <a:avLst/>
          </a:prstGeom>
          <a:noFill/>
          <a:ln>
            <a:noFill/>
          </a:ln>
        </p:spPr>
        <p:txBody>
          <a:bodyPr anchorCtr="0" anchor="t" bIns="45700" lIns="91425" spcFirstLastPara="1" rIns="91425" wrap="square" tIns="45700">
            <a:noAutofit/>
          </a:bodyPr>
          <a:lstStyle/>
          <a:p>
            <a:pPr indent="0" lvl="0" marL="63500" rtl="0" algn="ctr">
              <a:lnSpc>
                <a:spcPct val="100000"/>
              </a:lnSpc>
              <a:spcBef>
                <a:spcPts val="0"/>
              </a:spcBef>
              <a:spcAft>
                <a:spcPts val="0"/>
              </a:spcAft>
              <a:buSzPts val="2080"/>
              <a:buNone/>
            </a:pPr>
            <a:r>
              <a:rPr lang="en-US" sz="1600">
                <a:latin typeface="Calibri"/>
                <a:ea typeface="Calibri"/>
                <a:cs typeface="Calibri"/>
                <a:sym typeface="Calibri"/>
              </a:rPr>
              <a:t>The </a:t>
            </a:r>
            <a:r>
              <a:rPr lang="en-US" sz="1600">
                <a:latin typeface="Calibri"/>
                <a:ea typeface="Calibri"/>
                <a:cs typeface="Calibri"/>
                <a:sym typeface="Calibri"/>
              </a:rPr>
              <a:t>One10</a:t>
            </a:r>
            <a:r>
              <a:rPr lang="en-US" sz="1600"/>
              <a:t>’s</a:t>
            </a:r>
            <a:r>
              <a:rPr lang="en-US" sz="1600">
                <a:latin typeface="Calibri"/>
                <a:ea typeface="Calibri"/>
                <a:cs typeface="Calibri"/>
                <a:sym typeface="Calibri"/>
              </a:rPr>
              <a:t> PerformX </a:t>
            </a:r>
            <a:r>
              <a:rPr lang="en-US" sz="1600">
                <a:latin typeface="Calibri"/>
                <a:ea typeface="Calibri"/>
                <a:cs typeface="Calibri"/>
                <a:sym typeface="Calibri"/>
                <a:extLst>
                  <a:ext uri="http://customooxmlschemas.google.com/">
                    <go:slidesCustomData xmlns:go="http://customooxmlschemas.google.com/" textRoundtripDataId="0"/>
                  </a:ext>
                </a:extLst>
              </a:rPr>
              <a:t>SaaS-based</a:t>
            </a:r>
            <a:r>
              <a:rPr lang="en-US" sz="1600"/>
              <a:t> </a:t>
            </a:r>
            <a:r>
              <a:rPr lang="en-US" sz="1600">
                <a:latin typeface="Calibri"/>
                <a:ea typeface="Calibri"/>
                <a:cs typeface="Calibri"/>
                <a:sym typeface="Calibri"/>
              </a:rPr>
              <a:t>incentives and reward platform helps your organization drive sales, retain and acquire talent, and gain market share while reinforcing your unique culture and core values.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165" name="Google Shape;165;p4"/>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Key messages &amp; value props</a:t>
            </a:r>
            <a:endParaRPr/>
          </a:p>
        </p:txBody>
      </p:sp>
      <p:sp>
        <p:nvSpPr>
          <p:cNvPr id="166" name="Google Shape;166;p4"/>
          <p:cNvSpPr txBox="1"/>
          <p:nvPr/>
        </p:nvSpPr>
        <p:spPr>
          <a:xfrm>
            <a:off x="5154110" y="875177"/>
            <a:ext cx="3659700" cy="26274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200">
                <a:solidFill>
                  <a:schemeClr val="dk1"/>
                </a:solidFill>
                <a:latin typeface="Calibri"/>
                <a:ea typeface="Calibri"/>
                <a:cs typeface="Calibri"/>
                <a:sym typeface="Calibri"/>
              </a:rPr>
              <a:t>PerformX is highly brandable and customizable, featuring </a:t>
            </a:r>
            <a:r>
              <a:rPr b="1" i="0" lang="en-US" sz="1200" u="none" cap="none" strike="noStrike">
                <a:solidFill>
                  <a:schemeClr val="dk1"/>
                </a:solidFill>
                <a:latin typeface="Calibri"/>
                <a:ea typeface="Calibri"/>
                <a:cs typeface="Calibri"/>
                <a:sym typeface="Calibri"/>
              </a:rPr>
              <a:t>white label </a:t>
            </a:r>
            <a:r>
              <a:rPr b="1" lang="en-US" sz="1200">
                <a:solidFill>
                  <a:schemeClr val="dk1"/>
                </a:solidFill>
                <a:latin typeface="Calibri"/>
                <a:ea typeface="Calibri"/>
                <a:cs typeface="Calibri"/>
                <a:sym typeface="Calibri"/>
              </a:rPr>
              <a:t>capabilities. </a:t>
            </a:r>
            <a:br>
              <a:rPr b="1" lang="en-US" sz="1200">
                <a:solidFill>
                  <a:schemeClr val="dk1"/>
                </a:solidFill>
                <a:latin typeface="Calibri"/>
                <a:ea typeface="Calibri"/>
                <a:cs typeface="Calibri"/>
                <a:sym typeface="Calibri"/>
              </a:rPr>
            </a:br>
            <a:r>
              <a:rPr b="1" lang="en-US" sz="1200">
                <a:solidFill>
                  <a:schemeClr val="dk1"/>
                </a:solidFill>
                <a:latin typeface="Calibri"/>
                <a:ea typeface="Calibri"/>
                <a:cs typeface="Calibri"/>
                <a:sym typeface="Calibri"/>
              </a:rPr>
              <a:t>PerformX…</a:t>
            </a:r>
            <a:endParaRPr/>
          </a:p>
          <a:p>
            <a:pPr indent="-171450" lvl="0" marL="179386" marR="0" rtl="0" algn="l">
              <a:lnSpc>
                <a:spcPct val="90000"/>
              </a:lnSpc>
              <a:spcBef>
                <a:spcPts val="0"/>
              </a:spcBef>
              <a:spcAft>
                <a:spcPts val="0"/>
              </a:spcAft>
              <a:buClr>
                <a:schemeClr val="dk1"/>
              </a:buClr>
              <a:buSzPts val="1400"/>
              <a:buChar char="•"/>
            </a:pPr>
            <a:r>
              <a:rPr b="0" i="0" lang="en-US" sz="1100" u="none" cap="none" strike="noStrike">
                <a:solidFill>
                  <a:schemeClr val="dk1"/>
                </a:solidFill>
                <a:latin typeface="Calibri"/>
                <a:ea typeface="Calibri"/>
                <a:cs typeface="Calibri"/>
                <a:sym typeface="Calibri"/>
              </a:rPr>
              <a:t>allows your organization to reflect unique brand image using your logos and colors. Employees see everything as coming directly from you</a:t>
            </a:r>
            <a:endParaRPr b="0" i="0" sz="1100" u="none" cap="none" strike="noStrike">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Char char="•"/>
            </a:pPr>
            <a:r>
              <a:rPr b="0" i="0" lang="en-US" sz="1100" u="none" cap="none" strike="noStrike">
                <a:solidFill>
                  <a:schemeClr val="dk1"/>
                </a:solidFill>
                <a:latin typeface="Calibri"/>
                <a:ea typeface="Calibri"/>
                <a:cs typeface="Calibri"/>
                <a:sym typeface="Calibri"/>
              </a:rPr>
              <a:t>is</a:t>
            </a:r>
            <a:r>
              <a:rPr b="0" i="0" lang="en-US" sz="1100" u="none" cap="none" strike="noStrike">
                <a:solidFill>
                  <a:schemeClr val="dk1"/>
                </a:solidFill>
                <a:latin typeface="Calibri"/>
                <a:ea typeface="Calibri"/>
                <a:cs typeface="Calibri"/>
                <a:sym typeface="Calibri"/>
              </a:rPr>
              <a:t> highly flexible, allowing you to build incentive and reward programs the way you want based on our proven set of promotion types </a:t>
            </a:r>
            <a:endParaRPr/>
          </a:p>
          <a:p>
            <a:pPr indent="-171450" lvl="0" marL="179386" marR="0" rtl="0" algn="l">
              <a:lnSpc>
                <a:spcPct val="90000"/>
              </a:lnSpc>
              <a:spcBef>
                <a:spcPts val="0"/>
              </a:spcBef>
              <a:spcAft>
                <a:spcPts val="0"/>
              </a:spcAft>
              <a:buClr>
                <a:schemeClr val="dk1"/>
              </a:buClr>
              <a:buSzPts val="1400"/>
              <a:buChar char="•"/>
            </a:pPr>
            <a:r>
              <a:rPr b="0" i="0" lang="en-US" sz="1100" u="none" cap="none" strike="noStrike">
                <a:solidFill>
                  <a:schemeClr val="dk1"/>
                </a:solidFill>
                <a:latin typeface="Calibri"/>
                <a:ea typeface="Calibri"/>
                <a:cs typeface="Calibri"/>
                <a:sym typeface="Calibri"/>
              </a:rPr>
              <a:t>offers you the freedom to choose between configurable </a:t>
            </a:r>
            <a:r>
              <a:rPr b="0" i="0" lang="en-US" sz="1100" u="none" cap="none" strike="noStrike">
                <a:solidFill>
                  <a:schemeClr val="dk1"/>
                </a:solidFill>
                <a:latin typeface="Calibri"/>
                <a:ea typeface="Calibri"/>
                <a:cs typeface="Calibri"/>
                <a:sym typeface="Calibri"/>
              </a:rPr>
              <a:t>rules, structures, communications, and award options</a:t>
            </a:r>
            <a:endParaRPr/>
          </a:p>
          <a:p>
            <a:pPr indent="-171450" lvl="0" marL="179386" marR="0" rtl="0" algn="l">
              <a:lnSpc>
                <a:spcPct val="90000"/>
              </a:lnSpc>
              <a:spcBef>
                <a:spcPts val="0"/>
              </a:spcBef>
              <a:spcAft>
                <a:spcPts val="0"/>
              </a:spcAft>
              <a:buClr>
                <a:schemeClr val="dk1"/>
              </a:buClr>
              <a:buSzPts val="1400"/>
              <a:buChar char="•"/>
            </a:pPr>
            <a:r>
              <a:rPr b="0" i="0" lang="en-US" sz="1100" u="none" cap="none" strike="noStrike">
                <a:solidFill>
                  <a:schemeClr val="dk1"/>
                </a:solidFill>
                <a:latin typeface="Calibri"/>
                <a:ea typeface="Calibri"/>
                <a:cs typeface="Calibri"/>
                <a:sym typeface="Calibri"/>
              </a:rPr>
              <a:t>reinforces your unique company values and culture through</a:t>
            </a:r>
            <a:r>
              <a:rPr lang="en-US" sz="1100">
                <a:solidFill>
                  <a:schemeClr val="dk1"/>
                </a:solidFill>
                <a:latin typeface="Calibri"/>
                <a:ea typeface="Calibri"/>
                <a:cs typeface="Calibri"/>
                <a:sym typeface="Calibri"/>
              </a:rPr>
              <a:t> customization </a:t>
            </a:r>
            <a:endParaRPr/>
          </a:p>
          <a:p>
            <a:pPr indent="-171450" lvl="0" marL="179386" marR="0" rtl="0" algn="l">
              <a:lnSpc>
                <a:spcPct val="90000"/>
              </a:lnSpc>
              <a:spcBef>
                <a:spcPts val="0"/>
              </a:spcBef>
              <a:spcAft>
                <a:spcPts val="0"/>
              </a:spcAft>
              <a:buClr>
                <a:schemeClr val="dk1"/>
              </a:buClr>
              <a:buSzPts val="1400"/>
              <a:buChar char="•"/>
            </a:pPr>
            <a:r>
              <a:rPr b="0" i="0" lang="en-US" sz="1100" u="none" cap="none" strike="noStrike">
                <a:solidFill>
                  <a:schemeClr val="dk1"/>
                </a:solidFill>
                <a:latin typeface="Calibri"/>
                <a:ea typeface="Calibri"/>
                <a:cs typeface="Calibri"/>
                <a:sym typeface="Calibri"/>
              </a:rPr>
              <a:t>helps you build training programs to enhance greater performance success</a:t>
            </a:r>
            <a:endParaRPr/>
          </a:p>
        </p:txBody>
      </p:sp>
      <p:sp>
        <p:nvSpPr>
          <p:cNvPr id="167" name="Google Shape;167;p4"/>
          <p:cNvSpPr txBox="1"/>
          <p:nvPr/>
        </p:nvSpPr>
        <p:spPr>
          <a:xfrm>
            <a:off x="533243" y="3744158"/>
            <a:ext cx="8136000" cy="1043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00" u="none" cap="none" strike="noStrike">
                <a:solidFill>
                  <a:schemeClr val="dk1"/>
                </a:solidFill>
                <a:latin typeface="Calibri"/>
                <a:ea typeface="Calibri"/>
                <a:cs typeface="Calibri"/>
                <a:sym typeface="Calibri"/>
              </a:rPr>
              <a:t>PerformX </a:t>
            </a:r>
            <a:r>
              <a:rPr b="1" lang="en-US" sz="1200">
                <a:solidFill>
                  <a:schemeClr val="dk1"/>
                </a:solidFill>
                <a:latin typeface="Calibri"/>
                <a:ea typeface="Calibri"/>
                <a:cs typeface="Calibri"/>
                <a:sym typeface="Calibri"/>
              </a:rPr>
              <a:t>is</a:t>
            </a:r>
            <a:r>
              <a:rPr b="1" i="0" lang="en-US" sz="1200" u="none" cap="none" strike="noStrike">
                <a:solidFill>
                  <a:schemeClr val="dk1"/>
                </a:solidFill>
                <a:latin typeface="Calibri"/>
                <a:ea typeface="Calibri"/>
                <a:cs typeface="Calibri"/>
                <a:sym typeface="Calibri"/>
              </a:rPr>
              <a:t> easy to use. It</a:t>
            </a:r>
            <a:r>
              <a:rPr b="1" lang="en-US" sz="1200">
                <a:solidFill>
                  <a:schemeClr val="dk1"/>
                </a:solidFill>
                <a:latin typeface="Calibri"/>
                <a:ea typeface="Calibri"/>
                <a:cs typeface="Calibri"/>
                <a:sym typeface="Calibri"/>
              </a:rPr>
              <a:t>’s</a:t>
            </a:r>
            <a:r>
              <a:rPr b="1" i="0" lang="en-US" sz="1200" u="none" cap="none" strike="noStrike">
                <a:solidFill>
                  <a:schemeClr val="dk1"/>
                </a:solidFill>
                <a:latin typeface="Calibri"/>
                <a:ea typeface="Calibri"/>
                <a:cs typeface="Calibri"/>
                <a:sym typeface="Calibri"/>
              </a:rPr>
              <a:t> accessible, clean, highly intuitive and straightforward. </a:t>
            </a:r>
            <a:br>
              <a:rPr b="1" i="0" lang="en-US" sz="1200" u="none" cap="none" strike="noStrike">
                <a:solidFill>
                  <a:schemeClr val="dk1"/>
                </a:solidFill>
                <a:latin typeface="Calibri"/>
                <a:ea typeface="Calibri"/>
                <a:cs typeface="Calibri"/>
                <a:sym typeface="Calibri"/>
              </a:rPr>
            </a:br>
            <a:r>
              <a:rPr b="1" i="0" lang="en-US" sz="1200" u="none" cap="none" strike="noStrike">
                <a:solidFill>
                  <a:schemeClr val="dk1"/>
                </a:solidFill>
                <a:latin typeface="Calibri"/>
                <a:ea typeface="Calibri"/>
                <a:cs typeface="Calibri"/>
                <a:sym typeface="Calibri"/>
              </a:rPr>
              <a:t>PerformX</a:t>
            </a:r>
            <a:r>
              <a:rPr b="1" lang="en-US" sz="1200">
                <a:solidFill>
                  <a:schemeClr val="dk1"/>
                </a:solidFill>
                <a:latin typeface="Calibri"/>
                <a:ea typeface="Calibri"/>
                <a:cs typeface="Calibri"/>
                <a:sym typeface="Calibri"/>
              </a:rPr>
              <a:t>…</a:t>
            </a:r>
            <a:endParaRPr/>
          </a:p>
          <a:p>
            <a:pPr indent="-171450" lvl="0" marL="179386" marR="0" rtl="0" algn="l">
              <a:lnSpc>
                <a:spcPct val="90000"/>
              </a:lnSpc>
              <a:spcBef>
                <a:spcPts val="0"/>
              </a:spcBef>
              <a:spcAft>
                <a:spcPts val="0"/>
              </a:spcAft>
              <a:buClr>
                <a:schemeClr val="dk1"/>
              </a:buClr>
              <a:buSzPts val="1400"/>
              <a:buChar char="•"/>
            </a:pPr>
            <a:r>
              <a:rPr lang="en-US" sz="1100">
                <a:solidFill>
                  <a:schemeClr val="dk1"/>
                </a:solidFill>
                <a:latin typeface="Calibri"/>
                <a:ea typeface="Calibri"/>
                <a:cs typeface="Calibri"/>
                <a:sym typeface="Calibri"/>
              </a:rPr>
              <a:t>offers an exclusive, mobile-first UI.</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Char char="•"/>
            </a:pPr>
            <a:r>
              <a:rPr lang="en-US" sz="1100">
                <a:solidFill>
                  <a:schemeClr val="dk1"/>
                </a:solidFill>
                <a:latin typeface="Calibri"/>
                <a:ea typeface="Calibri"/>
                <a:cs typeface="Calibri"/>
                <a:sym typeface="Calibri"/>
              </a:rPr>
              <a:t>programs are accessible 24/7, and your team can access information from any device, anywhere, at any time.</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Char char="•"/>
            </a:pPr>
            <a:r>
              <a:rPr lang="en-US" sz="1100">
                <a:solidFill>
                  <a:schemeClr val="dk1"/>
                </a:solidFill>
                <a:latin typeface="Calibri"/>
                <a:ea typeface="Calibri"/>
                <a:cs typeface="Calibri"/>
                <a:sym typeface="Calibri"/>
              </a:rPr>
              <a:t>offers</a:t>
            </a:r>
            <a:r>
              <a:rPr lang="en-US" sz="1100">
                <a:solidFill>
                  <a:schemeClr val="dk1"/>
                </a:solidFill>
                <a:latin typeface="Calibri"/>
                <a:ea typeface="Calibri"/>
                <a:cs typeface="Calibri"/>
                <a:sym typeface="Calibri"/>
              </a:rPr>
              <a:t> 1:1 customer service. </a:t>
            </a:r>
            <a:endParaRPr/>
          </a:p>
        </p:txBody>
      </p:sp>
      <p:sp>
        <p:nvSpPr>
          <p:cNvPr id="168" name="Google Shape;168;p4"/>
          <p:cNvSpPr txBox="1"/>
          <p:nvPr/>
        </p:nvSpPr>
        <p:spPr>
          <a:xfrm>
            <a:off x="533251" y="877675"/>
            <a:ext cx="4620900" cy="2844600"/>
          </a:xfrm>
          <a:prstGeom prst="rect">
            <a:avLst/>
          </a:prstGeom>
          <a:noFill/>
          <a:ln>
            <a:noFill/>
          </a:ln>
        </p:spPr>
        <p:txBody>
          <a:bodyPr anchorCtr="0" anchor="t" bIns="45700" lIns="91425" spcFirstLastPara="1" rIns="91425" wrap="square" tIns="45700">
            <a:spAutoFit/>
          </a:bodyPr>
          <a:lstStyle/>
          <a:p>
            <a:pPr indent="0" lvl="0" marL="7936" marR="0" rtl="0" algn="l">
              <a:spcBef>
                <a:spcPts val="0"/>
              </a:spcBef>
              <a:spcAft>
                <a:spcPts val="0"/>
              </a:spcAft>
              <a:buNone/>
            </a:pPr>
            <a:r>
              <a:rPr b="1" lang="en-US" sz="1200">
                <a:solidFill>
                  <a:schemeClr val="dk1"/>
                </a:solidFill>
                <a:latin typeface="Calibri"/>
                <a:ea typeface="Calibri"/>
                <a:cs typeface="Calibri"/>
                <a:sym typeface="Calibri"/>
              </a:rPr>
              <a:t>PerformX is </a:t>
            </a:r>
            <a:r>
              <a:rPr b="1" i="0" lang="en-US" sz="1200" u="none" cap="none" strike="noStrike">
                <a:solidFill>
                  <a:schemeClr val="dk1"/>
                </a:solidFill>
                <a:latin typeface="Calibri"/>
                <a:ea typeface="Calibri"/>
                <a:cs typeface="Calibri"/>
                <a:sym typeface="Calibri"/>
              </a:rPr>
              <a:t>NOT a one-dimensional, out-of-the-box</a:t>
            </a:r>
            <a:r>
              <a:rPr b="1" i="0" lang="en-US" sz="120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1"/>
                  </a:ext>
                </a:extLst>
              </a:rPr>
              <a:t> solution</a:t>
            </a:r>
            <a:r>
              <a:rPr b="1" lang="en-US" sz="1200">
                <a:solidFill>
                  <a:schemeClr val="dk1"/>
                </a:solidFill>
                <a:latin typeface="Calibri"/>
                <a:ea typeface="Calibri"/>
                <a:cs typeface="Calibri"/>
                <a:sym typeface="Calibri"/>
                <a:extLst>
                  <a:ext uri="http://customooxmlschemas.google.com/">
                    <go:slidesCustomData xmlns:go="http://customooxmlschemas.google.com/" textRoundtripDataId="2"/>
                  </a:ext>
                </a:extLst>
              </a:rPr>
              <a:t>. PerformX…</a:t>
            </a:r>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helps companies achieve 2.2 times more sales</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b="0" i="0" lang="en-US" sz="1100" u="none" cap="none" strike="noStrike">
                <a:solidFill>
                  <a:schemeClr val="dk1"/>
                </a:solidFill>
                <a:latin typeface="Calibri"/>
                <a:ea typeface="Calibri"/>
                <a:cs typeface="Calibri"/>
                <a:sym typeface="Calibri"/>
              </a:rPr>
              <a:t>e</a:t>
            </a:r>
            <a:r>
              <a:rPr lang="en-US" sz="1100">
                <a:solidFill>
                  <a:schemeClr val="dk1"/>
                </a:solidFill>
                <a:latin typeface="Calibri"/>
                <a:ea typeface="Calibri"/>
                <a:cs typeface="Calibri"/>
                <a:sym typeface="Calibri"/>
              </a:rPr>
              <a:t>mpowers improved satisfaction rankings with higher employee engagement levels across positions</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fuels retention and acq</a:t>
            </a:r>
            <a:r>
              <a:rPr lang="en-US" sz="1100">
                <a:solidFill>
                  <a:schemeClr val="dk1"/>
                </a:solidFill>
                <a:latin typeface="Calibri"/>
                <a:ea typeface="Calibri"/>
                <a:cs typeface="Calibri"/>
                <a:sym typeface="Calibri"/>
              </a:rPr>
              <a:t>uisition: Your sellers earn more, exceed goals, and have lower turnover rates</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rates 56.8% better than our 11 competitors</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is highly customizable with program creation capabilities “on the fly”</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offers 1:1 customer service </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features an accessible and comprehensive eCatalog </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offers actionable, graphical reports</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is security compliant</a:t>
            </a:r>
            <a:endParaRPr sz="1100">
              <a:solidFill>
                <a:schemeClr val="dk1"/>
              </a:solidFill>
              <a:latin typeface="Calibri"/>
              <a:ea typeface="Calibri"/>
              <a:cs typeface="Calibri"/>
              <a:sym typeface="Calibri"/>
            </a:endParaRPr>
          </a:p>
          <a:p>
            <a:pPr indent="-171450" lvl="0" marL="179386" marR="0" rtl="0" algn="l">
              <a:lnSpc>
                <a:spcPct val="90000"/>
              </a:lnSpc>
              <a:spcBef>
                <a:spcPts val="0"/>
              </a:spcBef>
              <a:spcAft>
                <a:spcPts val="0"/>
              </a:spcAft>
              <a:buClr>
                <a:schemeClr val="dk1"/>
              </a:buClr>
              <a:buSzPts val="1400"/>
              <a:buFont typeface="Arial"/>
              <a:buChar char="•"/>
            </a:pPr>
            <a:r>
              <a:rPr lang="en-US" sz="1100">
                <a:solidFill>
                  <a:schemeClr val="dk1"/>
                </a:solidFill>
                <a:latin typeface="Calibri"/>
                <a:ea typeface="Calibri"/>
                <a:cs typeface="Calibri"/>
                <a:sym typeface="Calibri"/>
              </a:rPr>
              <a:t>has an engine that’s faster and lighter than the competition</a:t>
            </a:r>
            <a:endParaRPr sz="1100">
              <a:solidFill>
                <a:schemeClr val="dk1"/>
              </a:solidFill>
              <a:latin typeface="Calibri"/>
              <a:ea typeface="Calibri"/>
              <a:cs typeface="Calibri"/>
              <a:sym typeface="Calibri"/>
            </a:endParaRPr>
          </a:p>
          <a:p>
            <a:pPr indent="0" lvl="0" marL="457200" marR="0" rtl="0" algn="l">
              <a:lnSpc>
                <a:spcPct val="90000"/>
              </a:lnSpc>
              <a:spcBef>
                <a:spcPts val="0"/>
              </a:spcBef>
              <a:spcAft>
                <a:spcPts val="0"/>
              </a:spcAft>
              <a:buNone/>
            </a:pPr>
            <a:r>
              <a:t/>
            </a:r>
            <a:endParaRPr sz="10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5"/>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174" name="Google Shape;174;p5"/>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Concept</a:t>
            </a:r>
            <a:r>
              <a:rPr lang="en-US" sz="2400"/>
              <a:t> overview</a:t>
            </a:r>
            <a:endParaRPr/>
          </a:p>
        </p:txBody>
      </p:sp>
      <p:sp>
        <p:nvSpPr>
          <p:cNvPr id="175" name="Google Shape;175;p5"/>
          <p:cNvSpPr txBox="1"/>
          <p:nvPr>
            <p:ph idx="1" type="body"/>
          </p:nvPr>
        </p:nvSpPr>
        <p:spPr>
          <a:xfrm>
            <a:off x="246875" y="971550"/>
            <a:ext cx="8268300" cy="3483900"/>
          </a:xfrm>
          <a:prstGeom prst="rect">
            <a:avLst/>
          </a:prstGeom>
          <a:noFill/>
          <a:ln>
            <a:noFill/>
          </a:ln>
        </p:spPr>
        <p:txBody>
          <a:bodyPr anchorCtr="0" anchor="t" bIns="45700" lIns="91425" spcFirstLastPara="1" rIns="91425" wrap="square" tIns="45700">
            <a:noAutofit/>
          </a:bodyPr>
          <a:lstStyle/>
          <a:p>
            <a:pPr indent="0" lvl="0" marL="63500" rtl="0" algn="l">
              <a:lnSpc>
                <a:spcPct val="100000"/>
              </a:lnSpc>
              <a:spcBef>
                <a:spcPts val="0"/>
              </a:spcBef>
              <a:spcAft>
                <a:spcPts val="0"/>
              </a:spcAft>
              <a:buSzPts val="2080"/>
              <a:buNone/>
            </a:pPr>
            <a:r>
              <a:rPr b="1" i="0" lang="en-US" sz="1600" u="none" strike="noStrike">
                <a:solidFill>
                  <a:schemeClr val="accent5"/>
                </a:solidFill>
                <a:latin typeface="Calibri"/>
                <a:ea typeface="Calibri"/>
                <a:cs typeface="Calibri"/>
                <a:sym typeface="Calibri"/>
              </a:rPr>
              <a:t>The Problem: </a:t>
            </a:r>
            <a:r>
              <a:rPr lang="en-US" sz="1600"/>
              <a:t>Rewards and incentives programs are essential to today’s thriving workplace. Companies need to be able to more easily strategize, communicate, execute and measure the success of these programs easily meeting the varied needs and demands of their teams. </a:t>
            </a:r>
            <a:endParaRPr/>
          </a:p>
          <a:p>
            <a:pPr indent="0" lvl="0" marL="63500" rtl="0" algn="l">
              <a:lnSpc>
                <a:spcPct val="100000"/>
              </a:lnSpc>
              <a:spcBef>
                <a:spcPts val="1000"/>
              </a:spcBef>
              <a:spcAft>
                <a:spcPts val="0"/>
              </a:spcAft>
              <a:buSzPts val="2080"/>
              <a:buNone/>
            </a:pPr>
            <a:r>
              <a:rPr b="1" lang="en-US" sz="1600"/>
              <a:t>Visual Concepts</a:t>
            </a:r>
            <a:r>
              <a:rPr b="1" lang="en-US" sz="1600"/>
              <a:t>:</a:t>
            </a:r>
            <a:endParaRPr/>
          </a:p>
        </p:txBody>
      </p:sp>
      <p:sp>
        <p:nvSpPr>
          <p:cNvPr id="176" name="Google Shape;176;p5"/>
          <p:cNvSpPr txBox="1"/>
          <p:nvPr/>
        </p:nvSpPr>
        <p:spPr>
          <a:xfrm>
            <a:off x="310199" y="2132150"/>
            <a:ext cx="2102400" cy="1462200"/>
          </a:xfrm>
          <a:prstGeom prst="rect">
            <a:avLst/>
          </a:prstGeom>
          <a:noFill/>
          <a:ln>
            <a:noFill/>
          </a:ln>
        </p:spPr>
        <p:txBody>
          <a:bodyPr anchorCtr="0" anchor="t" bIns="45700" lIns="91425" spcFirstLastPara="1" rIns="91425" wrap="square" tIns="45700">
            <a:spAutoFit/>
          </a:bodyPr>
          <a:lstStyle/>
          <a:p>
            <a:pPr indent="0" lvl="0" marL="7936" rtl="0" algn="l">
              <a:spcBef>
                <a:spcPts val="0"/>
              </a:spcBef>
              <a:spcAft>
                <a:spcPts val="0"/>
              </a:spcAft>
              <a:buClr>
                <a:srgbClr val="000000"/>
              </a:buClr>
              <a:buSzPts val="1820"/>
              <a:buFont typeface="Arial"/>
              <a:buNone/>
            </a:pPr>
            <a:r>
              <a:rPr b="1" lang="en-US" sz="1200">
                <a:solidFill>
                  <a:schemeClr val="dk1"/>
                </a:solidFill>
                <a:latin typeface="Calibri"/>
                <a:ea typeface="Calibri"/>
                <a:cs typeface="Calibri"/>
                <a:sym typeface="Calibri"/>
              </a:rPr>
              <a:t>M</a:t>
            </a:r>
            <a:r>
              <a:rPr b="1" lang="en-US" sz="1200">
                <a:solidFill>
                  <a:schemeClr val="dk1"/>
                </a:solidFill>
                <a:latin typeface="Calibri"/>
                <a:ea typeface="Calibri"/>
                <a:cs typeface="Calibri"/>
                <a:sym typeface="Calibri"/>
              </a:rPr>
              <a:t>otivation and Retention</a:t>
            </a:r>
            <a:endParaRPr b="1" i="0" sz="1600" u="none" cap="none" strike="noStrike">
              <a:solidFill>
                <a:schemeClr val="dk1"/>
              </a:solidFill>
              <a:latin typeface="Calibri"/>
              <a:ea typeface="Calibri"/>
              <a:cs typeface="Calibri"/>
              <a:sym typeface="Calibri"/>
            </a:endParaRPr>
          </a:p>
          <a:p>
            <a:pPr indent="0" lvl="0" marL="0" rtl="0" algn="l">
              <a:spcBef>
                <a:spcPts val="600"/>
              </a:spcBef>
              <a:spcAft>
                <a:spcPts val="0"/>
              </a:spcAft>
              <a:buClr>
                <a:srgbClr val="000000"/>
              </a:buClr>
              <a:buSzPts val="1820"/>
              <a:buFont typeface="Arial"/>
              <a:buNone/>
            </a:pPr>
            <a:r>
              <a:rPr lang="en-US" sz="1200">
                <a:solidFill>
                  <a:schemeClr val="dk1"/>
                </a:solidFill>
                <a:latin typeface="Calibri"/>
                <a:ea typeface="Calibri"/>
                <a:cs typeface="Calibri"/>
                <a:sym typeface="Calibri"/>
              </a:rPr>
              <a:t>Visuals focus on an individual and are meant to convey a </a:t>
            </a:r>
            <a:r>
              <a:rPr lang="en-US" sz="1200">
                <a:solidFill>
                  <a:schemeClr val="dk1"/>
                </a:solidFill>
                <a:latin typeface="Calibri"/>
                <a:ea typeface="Calibri"/>
                <a:cs typeface="Calibri"/>
                <a:sym typeface="Calibri"/>
                <a:extLst>
                  <a:ext uri="http://customooxmlschemas.google.com/">
                    <go:slidesCustomData xmlns:go="http://customooxmlschemas.google.com/" textRoundtripDataId="3"/>
                  </a:ext>
                </a:extLst>
              </a:rPr>
              <a:t>sense of gravitas </a:t>
            </a:r>
            <a:r>
              <a:rPr lang="en-US" sz="1200">
                <a:solidFill>
                  <a:schemeClr val="dk1"/>
                </a:solidFill>
                <a:latin typeface="Calibri"/>
                <a:ea typeface="Calibri"/>
                <a:cs typeface="Calibri"/>
                <a:sym typeface="Calibri"/>
              </a:rPr>
              <a:t>and the importance of using strategic and data-driven programs to retain top performers. </a:t>
            </a:r>
            <a:endParaRPr b="0" i="0" sz="1600" u="none" cap="none" strike="noStrike">
              <a:solidFill>
                <a:schemeClr val="dk1"/>
              </a:solidFill>
              <a:latin typeface="Calibri"/>
              <a:ea typeface="Calibri"/>
              <a:cs typeface="Calibri"/>
              <a:sym typeface="Calibri"/>
            </a:endParaRPr>
          </a:p>
        </p:txBody>
      </p:sp>
      <p:sp>
        <p:nvSpPr>
          <p:cNvPr id="177" name="Google Shape;177;p5"/>
          <p:cNvSpPr txBox="1"/>
          <p:nvPr/>
        </p:nvSpPr>
        <p:spPr>
          <a:xfrm>
            <a:off x="2375474" y="2132150"/>
            <a:ext cx="2244300" cy="2016300"/>
          </a:xfrm>
          <a:prstGeom prst="rect">
            <a:avLst/>
          </a:prstGeom>
          <a:noFill/>
          <a:ln>
            <a:noFill/>
          </a:ln>
        </p:spPr>
        <p:txBody>
          <a:bodyPr anchorCtr="0" anchor="t" bIns="45700" lIns="91425" spcFirstLastPara="1" rIns="91425" wrap="square" tIns="45700">
            <a:spAutoFit/>
          </a:bodyPr>
          <a:lstStyle/>
          <a:p>
            <a:pPr indent="0" lvl="0" marL="7935" marR="0" rtl="0" algn="l">
              <a:spcBef>
                <a:spcPts val="0"/>
              </a:spcBef>
              <a:spcAft>
                <a:spcPts val="0"/>
              </a:spcAft>
              <a:buClr>
                <a:schemeClr val="dk1"/>
              </a:buClr>
              <a:buSzPts val="1400"/>
              <a:buFont typeface="Calibri"/>
              <a:buNone/>
            </a:pPr>
            <a:r>
              <a:rPr b="1" lang="en-US" sz="1200">
                <a:solidFill>
                  <a:schemeClr val="dk1"/>
                </a:solidFill>
                <a:latin typeface="Calibri"/>
                <a:ea typeface="Calibri"/>
                <a:cs typeface="Calibri"/>
                <a:sym typeface="Calibri"/>
              </a:rPr>
              <a:t>Intersection</a:t>
            </a:r>
            <a:endParaRPr b="0" i="0" sz="1600" u="none" cap="none" strike="noStrike">
              <a:solidFill>
                <a:schemeClr val="dk1"/>
              </a:solidFill>
              <a:latin typeface="Calibri"/>
              <a:ea typeface="Calibri"/>
              <a:cs typeface="Calibri"/>
              <a:sym typeface="Calibri"/>
            </a:endParaRPr>
          </a:p>
          <a:p>
            <a:pPr indent="0" lvl="0" marL="0" rtl="0" algn="l">
              <a:spcBef>
                <a:spcPts val="600"/>
              </a:spcBef>
              <a:spcAft>
                <a:spcPts val="0"/>
              </a:spcAft>
              <a:buClr>
                <a:srgbClr val="000000"/>
              </a:buClr>
              <a:buSzPts val="1820"/>
              <a:buFont typeface="Arial"/>
              <a:buNone/>
            </a:pPr>
            <a:r>
              <a:rPr lang="en-US" sz="1200">
                <a:solidFill>
                  <a:schemeClr val="dk1"/>
                </a:solidFill>
                <a:latin typeface="Calibri"/>
                <a:ea typeface="Calibri"/>
                <a:cs typeface="Calibri"/>
                <a:sym typeface="Calibri"/>
              </a:rPr>
              <a:t>Exploring the idea of intersection, and how PerformX has proven, data-driven strategies designed to reward and motivate where those ideas come together. People are happy, and in the smallest ads, can be dropped in favor of color and graphics only.</a:t>
            </a:r>
            <a:endParaRPr b="0" i="0" sz="800" u="none" cap="none" strike="noStrike">
              <a:solidFill>
                <a:schemeClr val="dk1"/>
              </a:solidFill>
              <a:latin typeface="Calibri"/>
              <a:ea typeface="Calibri"/>
              <a:cs typeface="Calibri"/>
              <a:sym typeface="Calibri"/>
            </a:endParaRPr>
          </a:p>
        </p:txBody>
      </p:sp>
      <p:sp>
        <p:nvSpPr>
          <p:cNvPr id="178" name="Google Shape;178;p5"/>
          <p:cNvSpPr txBox="1"/>
          <p:nvPr/>
        </p:nvSpPr>
        <p:spPr>
          <a:xfrm>
            <a:off x="4582650" y="2132150"/>
            <a:ext cx="2102400" cy="2385900"/>
          </a:xfrm>
          <a:prstGeom prst="rect">
            <a:avLst/>
          </a:prstGeom>
          <a:noFill/>
          <a:ln>
            <a:noFill/>
          </a:ln>
        </p:spPr>
        <p:txBody>
          <a:bodyPr anchorCtr="0" anchor="t" bIns="45700" lIns="91425" spcFirstLastPara="1" rIns="91425" wrap="square" tIns="45700">
            <a:spAutoFit/>
          </a:bodyPr>
          <a:lstStyle/>
          <a:p>
            <a:pPr indent="0" lvl="0" marL="7935" marR="0" rtl="0" algn="l">
              <a:spcBef>
                <a:spcPts val="0"/>
              </a:spcBef>
              <a:spcAft>
                <a:spcPts val="0"/>
              </a:spcAft>
              <a:buClr>
                <a:schemeClr val="dk1"/>
              </a:buClr>
              <a:buSzPts val="1400"/>
              <a:buFont typeface="Calibri"/>
              <a:buNone/>
            </a:pPr>
            <a:r>
              <a:rPr b="1" lang="en-US" sz="1200">
                <a:solidFill>
                  <a:schemeClr val="dk1"/>
                </a:solidFill>
                <a:latin typeface="Calibri"/>
                <a:ea typeface="Calibri"/>
                <a:cs typeface="Calibri"/>
                <a:sym typeface="Calibri"/>
              </a:rPr>
              <a:t>What Drives Your People?</a:t>
            </a:r>
            <a:endParaRPr b="0" i="0" sz="1600" u="none" cap="none" strike="noStrike">
              <a:solidFill>
                <a:schemeClr val="dk1"/>
              </a:solidFill>
              <a:latin typeface="Calibri"/>
              <a:ea typeface="Calibri"/>
              <a:cs typeface="Calibri"/>
              <a:sym typeface="Calibri"/>
            </a:endParaRPr>
          </a:p>
          <a:p>
            <a:pPr indent="0" lvl="0" marL="0" rtl="0" algn="l">
              <a:spcBef>
                <a:spcPts val="600"/>
              </a:spcBef>
              <a:spcAft>
                <a:spcPts val="0"/>
              </a:spcAft>
              <a:buClr>
                <a:srgbClr val="000000"/>
              </a:buClr>
              <a:buSzPts val="1820"/>
              <a:buFont typeface="Arial"/>
              <a:buNone/>
            </a:pPr>
            <a:r>
              <a:rPr lang="en-US" sz="1200">
                <a:solidFill>
                  <a:schemeClr val="dk1"/>
                </a:solidFill>
                <a:latin typeface="Calibri"/>
                <a:ea typeface="Calibri"/>
                <a:cs typeface="Calibri"/>
                <a:sym typeface="Calibri"/>
              </a:rPr>
              <a:t>Representing the top performer (as the person burning the midnight oil), and asking questions of the employer. For a subtle add, when computer screen is visible, could add an image to the computer screen with something that inspires them—an exotic place, a concert, etc. </a:t>
            </a:r>
            <a:endParaRPr b="0" i="1" sz="900" u="none" cap="none" strike="noStrike">
              <a:solidFill>
                <a:schemeClr val="dk1"/>
              </a:solidFill>
              <a:latin typeface="Calibri"/>
              <a:ea typeface="Calibri"/>
              <a:cs typeface="Calibri"/>
              <a:sym typeface="Calibri"/>
            </a:endParaRPr>
          </a:p>
        </p:txBody>
      </p:sp>
      <p:sp>
        <p:nvSpPr>
          <p:cNvPr id="179" name="Google Shape;179;p5"/>
          <p:cNvSpPr txBox="1"/>
          <p:nvPr/>
        </p:nvSpPr>
        <p:spPr>
          <a:xfrm>
            <a:off x="6647925" y="2132150"/>
            <a:ext cx="2102400" cy="1647000"/>
          </a:xfrm>
          <a:prstGeom prst="rect">
            <a:avLst/>
          </a:prstGeom>
          <a:noFill/>
          <a:ln>
            <a:noFill/>
          </a:ln>
        </p:spPr>
        <p:txBody>
          <a:bodyPr anchorCtr="0" anchor="t" bIns="45700" lIns="91425" spcFirstLastPara="1" rIns="91425" wrap="square" tIns="45700">
            <a:spAutoFit/>
          </a:bodyPr>
          <a:lstStyle/>
          <a:p>
            <a:pPr indent="0" lvl="0" marL="7936" marR="0" rtl="0" algn="l">
              <a:spcBef>
                <a:spcPts val="0"/>
              </a:spcBef>
              <a:spcAft>
                <a:spcPts val="0"/>
              </a:spcAft>
              <a:buClr>
                <a:schemeClr val="dk1"/>
              </a:buClr>
              <a:buSzPts val="1400"/>
              <a:buFont typeface="Calibri"/>
              <a:buNone/>
            </a:pPr>
            <a:r>
              <a:rPr b="1" lang="en-US" sz="1200">
                <a:solidFill>
                  <a:schemeClr val="dk1"/>
                </a:solidFill>
                <a:latin typeface="Calibri"/>
                <a:ea typeface="Calibri"/>
                <a:cs typeface="Calibri"/>
                <a:sym typeface="Calibri"/>
              </a:rPr>
              <a:t>Individuality </a:t>
            </a:r>
            <a:endParaRPr b="0" i="0" sz="1600" u="none" cap="none" strike="noStrike">
              <a:solidFill>
                <a:schemeClr val="dk1"/>
              </a:solidFill>
              <a:latin typeface="Calibri"/>
              <a:ea typeface="Calibri"/>
              <a:cs typeface="Calibri"/>
              <a:sym typeface="Calibri"/>
            </a:endParaRPr>
          </a:p>
          <a:p>
            <a:pPr indent="0" lvl="0" marL="0" rtl="0" algn="l">
              <a:spcBef>
                <a:spcPts val="600"/>
              </a:spcBef>
              <a:spcAft>
                <a:spcPts val="0"/>
              </a:spcAft>
              <a:buClr>
                <a:srgbClr val="000000"/>
              </a:buClr>
              <a:buSzPts val="1820"/>
              <a:buFont typeface="Arial"/>
              <a:buNone/>
            </a:pPr>
            <a:r>
              <a:rPr lang="en-US" sz="1200">
                <a:solidFill>
                  <a:schemeClr val="dk1"/>
                </a:solidFill>
                <a:latin typeface="Calibri"/>
                <a:ea typeface="Calibri"/>
                <a:cs typeface="Calibri"/>
                <a:sym typeface="Calibri"/>
              </a:rPr>
              <a:t>Implying the individuality of the employee, and their varied motivations using a series of triangles that form an X (PerformX). Perform X is able, through data, to respond with highly personalized incentives. </a:t>
            </a:r>
            <a:r>
              <a:rPr lang="en-US" sz="1200">
                <a:solidFill>
                  <a:schemeClr val="dk1"/>
                </a:solidFill>
                <a:latin typeface="Calibri"/>
                <a:ea typeface="Calibri"/>
                <a:cs typeface="Calibri"/>
                <a:sym typeface="Calibri"/>
              </a:rPr>
              <a:t> </a:t>
            </a:r>
            <a:endParaRPr b="0" i="1" sz="9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6"/>
          <p:cNvSpPr txBox="1"/>
          <p:nvPr>
            <p:ph type="ctrTitle"/>
          </p:nvPr>
        </p:nvSpPr>
        <p:spPr>
          <a:xfrm>
            <a:off x="628650" y="1450090"/>
            <a:ext cx="7886700" cy="126087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400"/>
              <a:buFont typeface="Calibri"/>
              <a:buNone/>
            </a:pPr>
            <a:r>
              <a:rPr lang="en-US"/>
              <a:t>Visual Concepts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7"/>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191" name="Google Shape;191;p7"/>
          <p:cNvSpPr txBox="1"/>
          <p:nvPr>
            <p:ph idx="1" type="body"/>
          </p:nvPr>
        </p:nvSpPr>
        <p:spPr>
          <a:xfrm>
            <a:off x="2568425" y="1699775"/>
            <a:ext cx="4560900" cy="1238700"/>
          </a:xfrm>
          <a:prstGeom prst="rect">
            <a:avLst/>
          </a:prstGeom>
          <a:noFill/>
          <a:ln>
            <a:noFill/>
          </a:ln>
        </p:spPr>
        <p:txBody>
          <a:bodyPr anchorCtr="0" anchor="t" bIns="45700" lIns="91425" spcFirstLastPara="1" rIns="91425" wrap="square" tIns="45700">
            <a:noAutofit/>
          </a:bodyPr>
          <a:lstStyle/>
          <a:p>
            <a:pPr indent="0" lvl="0" marL="7935" rtl="0" algn="ctr">
              <a:lnSpc>
                <a:spcPct val="100000"/>
              </a:lnSpc>
              <a:spcBef>
                <a:spcPts val="0"/>
              </a:spcBef>
              <a:spcAft>
                <a:spcPts val="0"/>
              </a:spcAft>
              <a:buSzPts val="1820"/>
              <a:buNone/>
            </a:pPr>
            <a:r>
              <a:rPr b="1" lang="en-US" sz="1500"/>
              <a:t>Visual Intent: </a:t>
            </a:r>
            <a:r>
              <a:rPr lang="en-US" sz="1500"/>
              <a:t>Visuals focus on an individual and are meant to convey a </a:t>
            </a:r>
            <a:r>
              <a:rPr lang="en-US" sz="1500">
                <a:extLst>
                  <a:ext uri="http://customooxmlschemas.google.com/">
                    <go:slidesCustomData xmlns:go="http://customooxmlschemas.google.com/" textRoundtripDataId="4"/>
                  </a:ext>
                </a:extLst>
              </a:rPr>
              <a:t>sense of gravitas </a:t>
            </a:r>
            <a:r>
              <a:rPr lang="en-US" sz="1500"/>
              <a:t>and the importance of motivating and retaining top performers.</a:t>
            </a:r>
            <a:endParaRPr sz="1500"/>
          </a:p>
        </p:txBody>
      </p:sp>
      <p:sp>
        <p:nvSpPr>
          <p:cNvPr id="192" name="Google Shape;192;p7"/>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Concept 1</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198" name="Google Shape;198;p8"/>
          <p:cNvPicPr preferRelativeResize="0"/>
          <p:nvPr/>
        </p:nvPicPr>
        <p:blipFill rotWithShape="1">
          <a:blip r:embed="rId4">
            <a:alphaModFix/>
          </a:blip>
          <a:srcRect b="0" l="0" r="0" t="0"/>
          <a:stretch/>
        </p:blipFill>
        <p:spPr>
          <a:xfrm>
            <a:off x="2133563" y="1301962"/>
            <a:ext cx="4876866" cy="2544098"/>
          </a:xfrm>
          <a:prstGeom prst="rect">
            <a:avLst/>
          </a:prstGeom>
          <a:noFill/>
          <a:ln>
            <a:noFill/>
          </a:ln>
        </p:spPr>
      </p:pic>
      <p:pic>
        <p:nvPicPr>
          <p:cNvPr descr="Logo&#10;&#10;Description automatically generated" id="199" name="Google Shape;199;p8"/>
          <p:cNvPicPr preferRelativeResize="0"/>
          <p:nvPr/>
        </p:nvPicPr>
        <p:blipFill rotWithShape="1">
          <a:blip r:embed="rId5">
            <a:alphaModFix/>
          </a:blip>
          <a:srcRect b="0" l="0" r="0" t="0"/>
          <a:stretch/>
        </p:blipFill>
        <p:spPr>
          <a:xfrm>
            <a:off x="6188579" y="1475222"/>
            <a:ext cx="667765" cy="195002"/>
          </a:xfrm>
          <a:prstGeom prst="rect">
            <a:avLst/>
          </a:prstGeom>
          <a:noFill/>
          <a:ln>
            <a:noFill/>
          </a:ln>
        </p:spPr>
      </p:pic>
      <p:sp>
        <p:nvSpPr>
          <p:cNvPr id="200" name="Google Shape;200;p8"/>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23952fcb510_0_26"/>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06" name="Google Shape;206;g23952fcb510_0_26"/>
          <p:cNvPicPr preferRelativeResize="0"/>
          <p:nvPr/>
        </p:nvPicPr>
        <p:blipFill>
          <a:blip r:embed="rId3">
            <a:alphaModFix/>
          </a:blip>
          <a:stretch>
            <a:fillRect/>
          </a:stretch>
        </p:blipFill>
        <p:spPr>
          <a:xfrm>
            <a:off x="4154125" y="662438"/>
            <a:ext cx="2855951" cy="1835172"/>
          </a:xfrm>
          <a:prstGeom prst="rect">
            <a:avLst/>
          </a:prstGeom>
          <a:noFill/>
          <a:ln>
            <a:noFill/>
          </a:ln>
        </p:spPr>
      </p:pic>
      <p:pic>
        <p:nvPicPr>
          <p:cNvPr id="207" name="Google Shape;207;g23952fcb510_0_26"/>
          <p:cNvPicPr preferRelativeResize="0"/>
          <p:nvPr/>
        </p:nvPicPr>
        <p:blipFill rotWithShape="1">
          <a:blip r:embed="rId4">
            <a:alphaModFix/>
          </a:blip>
          <a:srcRect b="0" l="0" r="0" t="0"/>
          <a:stretch/>
        </p:blipFill>
        <p:spPr>
          <a:xfrm>
            <a:off x="0" y="1930450"/>
            <a:ext cx="3517821" cy="1835151"/>
          </a:xfrm>
          <a:prstGeom prst="rect">
            <a:avLst/>
          </a:prstGeom>
          <a:noFill/>
          <a:ln>
            <a:noFill/>
          </a:ln>
        </p:spPr>
      </p:pic>
      <p:pic>
        <p:nvPicPr>
          <p:cNvPr id="208" name="Google Shape;208;g23952fcb510_0_26"/>
          <p:cNvPicPr preferRelativeResize="0"/>
          <p:nvPr/>
        </p:nvPicPr>
        <p:blipFill>
          <a:blip r:embed="rId5">
            <a:alphaModFix/>
          </a:blip>
          <a:stretch>
            <a:fillRect/>
          </a:stretch>
        </p:blipFill>
        <p:spPr>
          <a:xfrm>
            <a:off x="4154124" y="2571752"/>
            <a:ext cx="2855950" cy="1896366"/>
          </a:xfrm>
          <a:prstGeom prst="rect">
            <a:avLst/>
          </a:prstGeom>
          <a:noFill/>
          <a:ln>
            <a:noFill/>
          </a:ln>
        </p:spPr>
      </p:pic>
      <p:sp>
        <p:nvSpPr>
          <p:cNvPr id="209" name="Google Shape;209;g23952fcb510_0_26"/>
          <p:cNvSpPr txBox="1"/>
          <p:nvPr/>
        </p:nvSpPr>
        <p:spPr>
          <a:xfrm>
            <a:off x="6642150" y="536785"/>
            <a:ext cx="2328900" cy="17169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1200"/>
              </a:spcAft>
              <a:buNone/>
            </a:pPr>
            <a:r>
              <a:rPr b="1" lang="en-US" sz="1100"/>
              <a:t>Image:</a:t>
            </a:r>
            <a:r>
              <a:rPr lang="en-US" sz="1100"/>
              <a:t> Like the eye catching image but the woman looks a little too stressed out. Consider using a different image.</a:t>
            </a:r>
            <a:br>
              <a:rPr lang="en-US" sz="1100"/>
            </a:br>
            <a:br>
              <a:rPr lang="en-US" sz="1100"/>
            </a:br>
            <a:r>
              <a:rPr lang="en-US" sz="1100"/>
              <a:t>Note will replace or delete image as needed.</a:t>
            </a:r>
            <a:endParaRPr/>
          </a:p>
        </p:txBody>
      </p:sp>
      <p:sp>
        <p:nvSpPr>
          <p:cNvPr id="210" name="Google Shape;210;g23952fcb510_0_26"/>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9"/>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16" name="Google Shape;216;p9"/>
          <p:cNvPicPr preferRelativeResize="0"/>
          <p:nvPr/>
        </p:nvPicPr>
        <p:blipFill rotWithShape="1">
          <a:blip r:embed="rId4">
            <a:alphaModFix/>
          </a:blip>
          <a:srcRect b="79" l="0" r="0" t="79"/>
          <a:stretch/>
        </p:blipFill>
        <p:spPr>
          <a:xfrm>
            <a:off x="2133563" y="1304040"/>
            <a:ext cx="4876866" cy="2544098"/>
          </a:xfrm>
          <a:prstGeom prst="rect">
            <a:avLst/>
          </a:prstGeom>
          <a:noFill/>
          <a:ln>
            <a:noFill/>
          </a:ln>
        </p:spPr>
      </p:pic>
      <p:pic>
        <p:nvPicPr>
          <p:cNvPr descr="Logo&#10;&#10;Description automatically generated" id="217" name="Google Shape;217;p9"/>
          <p:cNvPicPr preferRelativeResize="0"/>
          <p:nvPr/>
        </p:nvPicPr>
        <p:blipFill rotWithShape="1">
          <a:blip r:embed="rId5">
            <a:alphaModFix/>
          </a:blip>
          <a:srcRect b="0" l="0" r="0" t="0"/>
          <a:stretch/>
        </p:blipFill>
        <p:spPr>
          <a:xfrm>
            <a:off x="6188579" y="1477300"/>
            <a:ext cx="667765" cy="195002"/>
          </a:xfrm>
          <a:prstGeom prst="rect">
            <a:avLst/>
          </a:prstGeom>
          <a:noFill/>
          <a:ln>
            <a:noFill/>
          </a:ln>
        </p:spPr>
      </p:pic>
      <p:sp>
        <p:nvSpPr>
          <p:cNvPr id="218" name="Google Shape;218;p9"/>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23a2866a0e8_0_2"/>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24" name="Google Shape;224;g23a2866a0e8_0_2"/>
          <p:cNvPicPr preferRelativeResize="0"/>
          <p:nvPr/>
        </p:nvPicPr>
        <p:blipFill rotWithShape="1">
          <a:blip r:embed="rId3">
            <a:alphaModFix/>
          </a:blip>
          <a:srcRect b="79" l="0" r="0" t="79"/>
          <a:stretch/>
        </p:blipFill>
        <p:spPr>
          <a:xfrm>
            <a:off x="2133563" y="1304040"/>
            <a:ext cx="4876866" cy="2544098"/>
          </a:xfrm>
          <a:prstGeom prst="rect">
            <a:avLst/>
          </a:prstGeom>
          <a:noFill/>
          <a:ln>
            <a:noFill/>
          </a:ln>
        </p:spPr>
      </p:pic>
      <p:pic>
        <p:nvPicPr>
          <p:cNvPr descr="Logo&#10;&#10;Description automatically generated" id="225" name="Google Shape;225;g23a2866a0e8_0_2"/>
          <p:cNvPicPr preferRelativeResize="0"/>
          <p:nvPr/>
        </p:nvPicPr>
        <p:blipFill rotWithShape="1">
          <a:blip r:embed="rId4">
            <a:alphaModFix/>
          </a:blip>
          <a:srcRect b="0" l="0" r="0" t="0"/>
          <a:stretch/>
        </p:blipFill>
        <p:spPr>
          <a:xfrm>
            <a:off x="6188579" y="1477300"/>
            <a:ext cx="667765" cy="195002"/>
          </a:xfrm>
          <a:prstGeom prst="rect">
            <a:avLst/>
          </a:prstGeom>
          <a:noFill/>
          <a:ln>
            <a:noFill/>
          </a:ln>
        </p:spPr>
      </p:pic>
      <p:sp>
        <p:nvSpPr>
          <p:cNvPr id="226" name="Google Shape;226;g23a2866a0e8_0_2"/>
          <p:cNvSpPr txBox="1"/>
          <p:nvPr/>
        </p:nvSpPr>
        <p:spPr>
          <a:xfrm>
            <a:off x="7150300" y="1304050"/>
            <a:ext cx="2006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Not using this one.</a:t>
            </a: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23a2866a0e8_0_8"/>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32" name="Google Shape;232;g23a2866a0e8_0_8"/>
          <p:cNvPicPr preferRelativeResize="0"/>
          <p:nvPr/>
        </p:nvPicPr>
        <p:blipFill rotWithShape="1">
          <a:blip r:embed="rId3">
            <a:alphaModFix/>
          </a:blip>
          <a:srcRect b="79" l="0" r="0" t="79"/>
          <a:stretch/>
        </p:blipFill>
        <p:spPr>
          <a:xfrm>
            <a:off x="-3" y="1930447"/>
            <a:ext cx="3517845" cy="1835151"/>
          </a:xfrm>
          <a:prstGeom prst="rect">
            <a:avLst/>
          </a:prstGeom>
          <a:noFill/>
          <a:ln>
            <a:noFill/>
          </a:ln>
        </p:spPr>
      </p:pic>
      <p:pic>
        <p:nvPicPr>
          <p:cNvPr descr="Logo&#10;&#10;Description automatically generated" id="233" name="Google Shape;233;g23a2866a0e8_0_8"/>
          <p:cNvPicPr preferRelativeResize="0"/>
          <p:nvPr/>
        </p:nvPicPr>
        <p:blipFill rotWithShape="1">
          <a:blip r:embed="rId4">
            <a:alphaModFix/>
          </a:blip>
          <a:srcRect b="0" l="0" r="0" t="0"/>
          <a:stretch/>
        </p:blipFill>
        <p:spPr>
          <a:xfrm>
            <a:off x="2929905" y="2046925"/>
            <a:ext cx="477625" cy="139475"/>
          </a:xfrm>
          <a:prstGeom prst="rect">
            <a:avLst/>
          </a:prstGeom>
          <a:noFill/>
          <a:ln>
            <a:noFill/>
          </a:ln>
        </p:spPr>
      </p:pic>
      <p:sp>
        <p:nvSpPr>
          <p:cNvPr id="234" name="Google Shape;234;g23a2866a0e8_0_8"/>
          <p:cNvSpPr txBox="1"/>
          <p:nvPr/>
        </p:nvSpPr>
        <p:spPr>
          <a:xfrm>
            <a:off x="6642150" y="536785"/>
            <a:ext cx="2328900" cy="17169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1200"/>
              </a:spcAft>
              <a:buNone/>
            </a:pPr>
            <a:r>
              <a:rPr b="1" lang="en-US" sz="1100"/>
              <a:t>Image:</a:t>
            </a:r>
            <a:r>
              <a:rPr lang="en-US" sz="1100"/>
              <a:t> Like the eye catching image but the woman looks a little too stressed out. Consider using a different image.</a:t>
            </a:r>
            <a:br>
              <a:rPr lang="en-US" sz="1100"/>
            </a:br>
            <a:br>
              <a:rPr lang="en-US" sz="1100"/>
            </a:br>
            <a:r>
              <a:rPr lang="en-US" sz="1100"/>
              <a:t>Note will delete or replace backgrounds as needed.</a:t>
            </a:r>
            <a:endParaRPr/>
          </a:p>
        </p:txBody>
      </p:sp>
      <p:pic>
        <p:nvPicPr>
          <p:cNvPr id="235" name="Google Shape;235;g23a2866a0e8_0_8"/>
          <p:cNvPicPr preferRelativeResize="0"/>
          <p:nvPr/>
        </p:nvPicPr>
        <p:blipFill rotWithShape="1">
          <a:blip r:embed="rId5">
            <a:alphaModFix/>
          </a:blip>
          <a:srcRect b="15311" l="0" r="0" t="0"/>
          <a:stretch/>
        </p:blipFill>
        <p:spPr>
          <a:xfrm>
            <a:off x="4154125" y="662450"/>
            <a:ext cx="2855951" cy="1775274"/>
          </a:xfrm>
          <a:prstGeom prst="rect">
            <a:avLst/>
          </a:prstGeom>
          <a:noFill/>
          <a:ln>
            <a:noFill/>
          </a:ln>
        </p:spPr>
      </p:pic>
      <p:pic>
        <p:nvPicPr>
          <p:cNvPr id="236" name="Google Shape;236;g23a2866a0e8_0_8"/>
          <p:cNvPicPr preferRelativeResize="0"/>
          <p:nvPr/>
        </p:nvPicPr>
        <p:blipFill>
          <a:blip r:embed="rId6">
            <a:alphaModFix/>
          </a:blip>
          <a:stretch>
            <a:fillRect/>
          </a:stretch>
        </p:blipFill>
        <p:spPr>
          <a:xfrm>
            <a:off x="4154125" y="2571750"/>
            <a:ext cx="2882038" cy="1896376"/>
          </a:xfrm>
          <a:prstGeom prst="rect">
            <a:avLst/>
          </a:prstGeom>
          <a:noFill/>
          <a:ln>
            <a:noFill/>
          </a:ln>
        </p:spPr>
      </p:pic>
      <p:pic>
        <p:nvPicPr>
          <p:cNvPr id="237" name="Google Shape;237;g23a2866a0e8_0_8"/>
          <p:cNvPicPr preferRelativeResize="0"/>
          <p:nvPr/>
        </p:nvPicPr>
        <p:blipFill>
          <a:blip r:embed="rId7">
            <a:alphaModFix/>
          </a:blip>
          <a:stretch>
            <a:fillRect/>
          </a:stretch>
        </p:blipFill>
        <p:spPr>
          <a:xfrm>
            <a:off x="7247750" y="2571750"/>
            <a:ext cx="1472750" cy="982324"/>
          </a:xfrm>
          <a:prstGeom prst="rect">
            <a:avLst/>
          </a:prstGeom>
          <a:noFill/>
          <a:ln>
            <a:noFill/>
          </a:ln>
        </p:spPr>
      </p:pic>
      <p:pic>
        <p:nvPicPr>
          <p:cNvPr id="238" name="Google Shape;238;g23a2866a0e8_0_8"/>
          <p:cNvPicPr preferRelativeResize="0"/>
          <p:nvPr/>
        </p:nvPicPr>
        <p:blipFill>
          <a:blip r:embed="rId8">
            <a:alphaModFix/>
          </a:blip>
          <a:stretch>
            <a:fillRect/>
          </a:stretch>
        </p:blipFill>
        <p:spPr>
          <a:xfrm>
            <a:off x="7247750" y="3644875"/>
            <a:ext cx="1472750" cy="9823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0"/>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44" name="Google Shape;244;p10"/>
          <p:cNvPicPr preferRelativeResize="0"/>
          <p:nvPr/>
        </p:nvPicPr>
        <p:blipFill rotWithShape="1">
          <a:blip r:embed="rId3">
            <a:alphaModFix/>
          </a:blip>
          <a:srcRect b="79" l="0" r="0" t="79"/>
          <a:stretch/>
        </p:blipFill>
        <p:spPr>
          <a:xfrm>
            <a:off x="2131734" y="1302320"/>
            <a:ext cx="4876866" cy="2544098"/>
          </a:xfrm>
          <a:prstGeom prst="rect">
            <a:avLst/>
          </a:prstGeom>
          <a:noFill/>
          <a:ln>
            <a:noFill/>
          </a:ln>
        </p:spPr>
      </p:pic>
      <p:pic>
        <p:nvPicPr>
          <p:cNvPr descr="Logo&#10;&#10;Description automatically generated" id="245" name="Google Shape;245;p10"/>
          <p:cNvPicPr preferRelativeResize="0"/>
          <p:nvPr/>
        </p:nvPicPr>
        <p:blipFill rotWithShape="1">
          <a:blip r:embed="rId4">
            <a:alphaModFix/>
          </a:blip>
          <a:srcRect b="0" l="0" r="0" t="0"/>
          <a:stretch/>
        </p:blipFill>
        <p:spPr>
          <a:xfrm>
            <a:off x="6186750" y="1475580"/>
            <a:ext cx="667765" cy="195002"/>
          </a:xfrm>
          <a:prstGeom prst="rect">
            <a:avLst/>
          </a:prstGeom>
          <a:noFill/>
          <a:ln>
            <a:noFill/>
          </a:ln>
        </p:spPr>
      </p:pic>
      <p:sp>
        <p:nvSpPr>
          <p:cNvPr id="246" name="Google Shape;246;p10"/>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23a2866a0e8_0_25"/>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descr="Logo&#10;&#10;Description automatically generated" id="252" name="Google Shape;252;g23a2866a0e8_0_25"/>
          <p:cNvPicPr preferRelativeResize="0"/>
          <p:nvPr/>
        </p:nvPicPr>
        <p:blipFill rotWithShape="1">
          <a:blip r:embed="rId4">
            <a:alphaModFix/>
          </a:blip>
          <a:srcRect b="0" l="0" r="0" t="0"/>
          <a:stretch/>
        </p:blipFill>
        <p:spPr>
          <a:xfrm>
            <a:off x="6186750" y="1475580"/>
            <a:ext cx="667765" cy="195002"/>
          </a:xfrm>
          <a:prstGeom prst="rect">
            <a:avLst/>
          </a:prstGeom>
          <a:noFill/>
          <a:ln>
            <a:noFill/>
          </a:ln>
        </p:spPr>
      </p:pic>
      <p:pic>
        <p:nvPicPr>
          <p:cNvPr id="253" name="Google Shape;253;g23a2866a0e8_0_25"/>
          <p:cNvPicPr preferRelativeResize="0"/>
          <p:nvPr/>
        </p:nvPicPr>
        <p:blipFill rotWithShape="1">
          <a:blip r:embed="rId5">
            <a:alphaModFix/>
          </a:blip>
          <a:srcRect b="79" l="0" r="0" t="79"/>
          <a:stretch/>
        </p:blipFill>
        <p:spPr>
          <a:xfrm>
            <a:off x="0" y="1930450"/>
            <a:ext cx="3517851" cy="1835138"/>
          </a:xfrm>
          <a:prstGeom prst="rect">
            <a:avLst/>
          </a:prstGeom>
          <a:noFill/>
          <a:ln>
            <a:noFill/>
          </a:ln>
        </p:spPr>
      </p:pic>
      <p:sp>
        <p:nvSpPr>
          <p:cNvPr id="254" name="Google Shape;254;g23a2866a0e8_0_25"/>
          <p:cNvSpPr txBox="1"/>
          <p:nvPr/>
        </p:nvSpPr>
        <p:spPr>
          <a:xfrm>
            <a:off x="6642150" y="536785"/>
            <a:ext cx="2328900" cy="13275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1200"/>
              </a:spcAft>
              <a:buNone/>
            </a:pPr>
            <a:r>
              <a:rPr b="1" lang="en-US" sz="1100"/>
              <a:t>Image:</a:t>
            </a:r>
            <a:r>
              <a:rPr lang="en-US" sz="1100"/>
              <a:t> </a:t>
            </a:r>
            <a:r>
              <a:rPr lang="en-US" sz="1100"/>
              <a:t>Client mentioned the woman looks like she has too much attitude</a:t>
            </a:r>
            <a:r>
              <a:rPr lang="en-US" sz="1100"/>
              <a:t>.</a:t>
            </a:r>
            <a:br>
              <a:rPr lang="en-US" sz="1100"/>
            </a:br>
            <a:br>
              <a:rPr lang="en-US" sz="1100"/>
            </a:br>
            <a:r>
              <a:rPr lang="en-US" sz="1100"/>
              <a:t>Note will delete or replace backgrounds as needed.</a:t>
            </a:r>
            <a:endParaRPr/>
          </a:p>
        </p:txBody>
      </p:sp>
      <p:pic>
        <p:nvPicPr>
          <p:cNvPr id="255" name="Google Shape;255;g23a2866a0e8_0_25"/>
          <p:cNvPicPr preferRelativeResize="0"/>
          <p:nvPr/>
        </p:nvPicPr>
        <p:blipFill rotWithShape="1">
          <a:blip r:embed="rId6">
            <a:alphaModFix/>
          </a:blip>
          <a:srcRect b="12457" l="0" r="0" t="0"/>
          <a:stretch/>
        </p:blipFill>
        <p:spPr>
          <a:xfrm>
            <a:off x="3144025" y="0"/>
            <a:ext cx="2855951" cy="1835150"/>
          </a:xfrm>
          <a:prstGeom prst="rect">
            <a:avLst/>
          </a:prstGeom>
          <a:noFill/>
          <a:ln>
            <a:noFill/>
          </a:ln>
        </p:spPr>
      </p:pic>
      <p:pic>
        <p:nvPicPr>
          <p:cNvPr id="256" name="Google Shape;256;g23a2866a0e8_0_25"/>
          <p:cNvPicPr preferRelativeResize="0"/>
          <p:nvPr/>
        </p:nvPicPr>
        <p:blipFill>
          <a:blip r:embed="rId7">
            <a:alphaModFix/>
          </a:blip>
          <a:stretch>
            <a:fillRect/>
          </a:stretch>
        </p:blipFill>
        <p:spPr>
          <a:xfrm>
            <a:off x="4154125" y="2571750"/>
            <a:ext cx="2855950" cy="1904924"/>
          </a:xfrm>
          <a:prstGeom prst="rect">
            <a:avLst/>
          </a:prstGeom>
          <a:noFill/>
          <a:ln>
            <a:noFill/>
          </a:ln>
        </p:spPr>
      </p:pic>
      <p:pic>
        <p:nvPicPr>
          <p:cNvPr id="257" name="Google Shape;257;g23a2866a0e8_0_25"/>
          <p:cNvPicPr preferRelativeResize="0"/>
          <p:nvPr/>
        </p:nvPicPr>
        <p:blipFill>
          <a:blip r:embed="rId8">
            <a:alphaModFix/>
          </a:blip>
          <a:stretch>
            <a:fillRect/>
          </a:stretch>
        </p:blipFill>
        <p:spPr>
          <a:xfrm>
            <a:off x="7164488" y="2571750"/>
            <a:ext cx="1284225" cy="856575"/>
          </a:xfrm>
          <a:prstGeom prst="rect">
            <a:avLst/>
          </a:prstGeom>
          <a:noFill/>
          <a:ln>
            <a:noFill/>
          </a:ln>
        </p:spPr>
      </p:pic>
      <p:pic>
        <p:nvPicPr>
          <p:cNvPr id="258" name="Google Shape;258;g23a2866a0e8_0_25"/>
          <p:cNvPicPr preferRelativeResize="0"/>
          <p:nvPr/>
        </p:nvPicPr>
        <p:blipFill>
          <a:blip r:embed="rId9">
            <a:alphaModFix/>
          </a:blip>
          <a:stretch>
            <a:fillRect/>
          </a:stretch>
        </p:blipFill>
        <p:spPr>
          <a:xfrm>
            <a:off x="7164500" y="3620091"/>
            <a:ext cx="1284225" cy="856585"/>
          </a:xfrm>
          <a:prstGeom prst="rect">
            <a:avLst/>
          </a:prstGeom>
          <a:noFill/>
          <a:ln>
            <a:noFill/>
          </a:ln>
        </p:spPr>
      </p:pic>
      <p:sp>
        <p:nvSpPr>
          <p:cNvPr id="259" name="Google Shape;259;g23a2866a0e8_0_25"/>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2"/>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266" name="Google Shape;266;p12"/>
          <p:cNvSpPr txBox="1"/>
          <p:nvPr>
            <p:ph idx="1" type="body"/>
          </p:nvPr>
        </p:nvSpPr>
        <p:spPr>
          <a:xfrm>
            <a:off x="2394000" y="1888717"/>
            <a:ext cx="4356000" cy="1608000"/>
          </a:xfrm>
          <a:prstGeom prst="rect">
            <a:avLst/>
          </a:prstGeom>
          <a:noFill/>
          <a:ln>
            <a:noFill/>
          </a:ln>
        </p:spPr>
        <p:txBody>
          <a:bodyPr anchorCtr="0" anchor="t" bIns="45700" lIns="91425" spcFirstLastPara="1" rIns="91425" wrap="square" tIns="45700">
            <a:noAutofit/>
          </a:bodyPr>
          <a:lstStyle/>
          <a:p>
            <a:pPr indent="0" lvl="0" marL="7935" rtl="0" algn="ctr">
              <a:lnSpc>
                <a:spcPct val="100000"/>
              </a:lnSpc>
              <a:spcBef>
                <a:spcPts val="0"/>
              </a:spcBef>
              <a:spcAft>
                <a:spcPts val="0"/>
              </a:spcAft>
              <a:buSzPts val="1820"/>
              <a:buNone/>
            </a:pPr>
            <a:r>
              <a:rPr b="1" lang="en-US" sz="1500"/>
              <a:t>Visual Intent: </a:t>
            </a:r>
            <a:r>
              <a:rPr lang="en-US" sz="1500"/>
              <a:t>Exploring the idea of intersection, and how PerformX has proven, data-driven strategies designed to reward and motivate. </a:t>
            </a:r>
            <a:r>
              <a:rPr lang="en-US" sz="1500"/>
              <a:t>People are happy, </a:t>
            </a:r>
            <a:r>
              <a:rPr lang="en-US" sz="1500"/>
              <a:t>and in the smallest ads, can be dropped in favor of color and graphics only.</a:t>
            </a:r>
            <a:endParaRPr sz="1500"/>
          </a:p>
        </p:txBody>
      </p:sp>
      <p:sp>
        <p:nvSpPr>
          <p:cNvPr id="267" name="Google Shape;267;p12"/>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Concept 2</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3"/>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73" name="Google Shape;273;p13"/>
          <p:cNvPicPr preferRelativeResize="0"/>
          <p:nvPr/>
        </p:nvPicPr>
        <p:blipFill rotWithShape="1">
          <a:blip r:embed="rId3">
            <a:alphaModFix/>
          </a:blip>
          <a:srcRect b="0" l="0" r="0" t="0"/>
          <a:stretch/>
        </p:blipFill>
        <p:spPr>
          <a:xfrm>
            <a:off x="634766" y="1299697"/>
            <a:ext cx="4876866" cy="2544096"/>
          </a:xfrm>
          <a:prstGeom prst="rect">
            <a:avLst/>
          </a:prstGeom>
          <a:noFill/>
          <a:ln>
            <a:noFill/>
          </a:ln>
        </p:spPr>
      </p:pic>
      <p:pic>
        <p:nvPicPr>
          <p:cNvPr id="274" name="Google Shape;274;p13"/>
          <p:cNvPicPr preferRelativeResize="0"/>
          <p:nvPr/>
        </p:nvPicPr>
        <p:blipFill rotWithShape="1">
          <a:blip r:embed="rId4">
            <a:alphaModFix/>
          </a:blip>
          <a:srcRect b="0" l="0" r="0" t="0"/>
          <a:stretch/>
        </p:blipFill>
        <p:spPr>
          <a:xfrm>
            <a:off x="5638006" y="2682321"/>
            <a:ext cx="2779644" cy="1450047"/>
          </a:xfrm>
          <a:prstGeom prst="rect">
            <a:avLst/>
          </a:prstGeom>
          <a:noFill/>
          <a:ln>
            <a:noFill/>
          </a:ln>
        </p:spPr>
      </p:pic>
      <p:pic>
        <p:nvPicPr>
          <p:cNvPr descr="Diagram&#10;&#10;Description automatically generated" id="275" name="Google Shape;275;p13"/>
          <p:cNvPicPr preferRelativeResize="0"/>
          <p:nvPr/>
        </p:nvPicPr>
        <p:blipFill rotWithShape="1">
          <a:blip r:embed="rId5">
            <a:alphaModFix/>
          </a:blip>
          <a:srcRect b="0" l="0" r="0" t="0"/>
          <a:stretch/>
        </p:blipFill>
        <p:spPr>
          <a:xfrm>
            <a:off x="5638006" y="1299697"/>
            <a:ext cx="1526946" cy="1271015"/>
          </a:xfrm>
          <a:prstGeom prst="rect">
            <a:avLst/>
          </a:prstGeom>
          <a:noFill/>
          <a:ln>
            <a:noFill/>
          </a:ln>
        </p:spPr>
      </p:pic>
      <p:sp>
        <p:nvSpPr>
          <p:cNvPr id="276" name="Google Shape;276;p13"/>
          <p:cNvSpPr txBox="1"/>
          <p:nvPr/>
        </p:nvSpPr>
        <p:spPr>
          <a:xfrm>
            <a:off x="7256837" y="1213496"/>
            <a:ext cx="1617000" cy="585000"/>
          </a:xfrm>
          <a:prstGeom prst="rect">
            <a:avLst/>
          </a:prstGeom>
          <a:noFill/>
          <a:ln>
            <a:noFill/>
          </a:ln>
        </p:spPr>
        <p:txBody>
          <a:bodyPr anchorCtr="0" anchor="t" bIns="45700" lIns="91425" spcFirstLastPara="1" rIns="91425" wrap="square" tIns="45700">
            <a:noAutofit/>
          </a:bodyPr>
          <a:lstStyle/>
          <a:p>
            <a:pPr indent="0" lvl="0" marL="7935" marR="0" rtl="0" algn="l">
              <a:lnSpc>
                <a:spcPct val="100000"/>
              </a:lnSpc>
              <a:spcBef>
                <a:spcPts val="0"/>
              </a:spcBef>
              <a:spcAft>
                <a:spcPts val="0"/>
              </a:spcAft>
              <a:buClr>
                <a:schemeClr val="accent1"/>
              </a:buClr>
              <a:buSzPts val="1820"/>
              <a:buFont typeface="Merriweather Sans"/>
              <a:buNone/>
            </a:pPr>
            <a:r>
              <a:rPr b="1" i="0" lang="en-US" sz="105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5"/>
                  </a:ext>
                </a:extLst>
              </a:rPr>
              <a:t>Note: </a:t>
            </a:r>
            <a:r>
              <a:rPr lang="en-US" sz="1050">
                <a:solidFill>
                  <a:schemeClr val="dk1"/>
                </a:solidFill>
                <a:latin typeface="Calibri"/>
                <a:ea typeface="Calibri"/>
                <a:cs typeface="Calibri"/>
                <a:sym typeface="Calibri"/>
                <a:extLst>
                  <a:ext uri="http://customooxmlschemas.google.com/">
                    <go:slidesCustomData xmlns:go="http://customooxmlschemas.google.com/" textRoundtripDataId="6"/>
                  </a:ext>
                </a:extLst>
              </a:rPr>
              <a:t>with</a:t>
            </a:r>
            <a:r>
              <a:rPr b="0" i="0" lang="en-US" sz="105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7"/>
                  </a:ext>
                </a:extLst>
              </a:rPr>
              <a:t> the smallest ads (300x50 for example), room for 2 logos will be severely limited. </a:t>
            </a:r>
            <a:r>
              <a:rPr lang="en-US" sz="1050">
                <a:solidFill>
                  <a:schemeClr val="dk1"/>
                </a:solidFill>
                <a:latin typeface="Calibri"/>
                <a:ea typeface="Calibri"/>
                <a:cs typeface="Calibri"/>
                <a:sym typeface="Calibri"/>
                <a:extLst>
                  <a:ext uri="http://customooxmlschemas.google.com/">
                    <go:slidesCustomData xmlns:go="http://customooxmlschemas.google.com/" textRoundtripDataId="8"/>
                  </a:ext>
                </a:extLst>
              </a:rPr>
              <a:t>The a</a:t>
            </a:r>
            <a:r>
              <a:rPr b="0" i="0" lang="en-US" sz="105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9"/>
                  </a:ext>
                </a:extLst>
              </a:rPr>
              <a:t>d </a:t>
            </a:r>
            <a:r>
              <a:rPr lang="en-US" sz="1050">
                <a:solidFill>
                  <a:schemeClr val="dk1"/>
                </a:solidFill>
                <a:latin typeface="Calibri"/>
                <a:ea typeface="Calibri"/>
                <a:cs typeface="Calibri"/>
                <a:sym typeface="Calibri"/>
                <a:extLst>
                  <a:ext uri="http://customooxmlschemas.google.com/">
                    <go:slidesCustomData xmlns:go="http://customooxmlschemas.google.com/" textRoundtripDataId="10"/>
                  </a:ext>
                </a:extLst>
              </a:rPr>
              <a:t>shown on the left</a:t>
            </a:r>
            <a:r>
              <a:rPr b="0" i="0" lang="en-US" sz="105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11"/>
                  </a:ext>
                </a:extLst>
              </a:rPr>
              <a:t> is 300x250.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4"/>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82" name="Google Shape;282;p14"/>
          <p:cNvPicPr preferRelativeResize="0"/>
          <p:nvPr/>
        </p:nvPicPr>
        <p:blipFill rotWithShape="1">
          <a:blip r:embed="rId3">
            <a:alphaModFix/>
          </a:blip>
          <a:srcRect b="0" l="0" r="0" t="0"/>
          <a:stretch/>
        </p:blipFill>
        <p:spPr>
          <a:xfrm>
            <a:off x="628650" y="1294419"/>
            <a:ext cx="4876866" cy="2544096"/>
          </a:xfrm>
          <a:prstGeom prst="rect">
            <a:avLst/>
          </a:prstGeom>
          <a:noFill/>
          <a:ln>
            <a:noFill/>
          </a:ln>
        </p:spPr>
      </p:pic>
      <p:pic>
        <p:nvPicPr>
          <p:cNvPr id="283" name="Google Shape;283;p14"/>
          <p:cNvPicPr preferRelativeResize="0"/>
          <p:nvPr/>
        </p:nvPicPr>
        <p:blipFill rotWithShape="1">
          <a:blip r:embed="rId4">
            <a:alphaModFix/>
          </a:blip>
          <a:srcRect b="0" l="0" r="0" t="0"/>
          <a:stretch/>
        </p:blipFill>
        <p:spPr>
          <a:xfrm>
            <a:off x="5709401" y="1841441"/>
            <a:ext cx="2779644" cy="14500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5"/>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289" name="Google Shape;289;p15"/>
          <p:cNvPicPr preferRelativeResize="0"/>
          <p:nvPr/>
        </p:nvPicPr>
        <p:blipFill rotWithShape="1">
          <a:blip r:embed="rId3">
            <a:alphaModFix/>
          </a:blip>
          <a:srcRect b="0" l="0" r="0" t="0"/>
          <a:stretch/>
        </p:blipFill>
        <p:spPr>
          <a:xfrm>
            <a:off x="639909" y="1299705"/>
            <a:ext cx="4876866" cy="25440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21484a4175e_0_3"/>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296" name="Google Shape;296;g21484a4175e_0_3"/>
          <p:cNvSpPr txBox="1"/>
          <p:nvPr>
            <p:ph idx="1" type="body"/>
          </p:nvPr>
        </p:nvSpPr>
        <p:spPr>
          <a:xfrm>
            <a:off x="2650450" y="1881291"/>
            <a:ext cx="3994800" cy="905400"/>
          </a:xfrm>
          <a:prstGeom prst="rect">
            <a:avLst/>
          </a:prstGeom>
          <a:noFill/>
          <a:ln>
            <a:noFill/>
          </a:ln>
        </p:spPr>
        <p:txBody>
          <a:bodyPr anchorCtr="0" anchor="t" bIns="45700" lIns="91425" spcFirstLastPara="1" rIns="91425" wrap="square" tIns="45700">
            <a:noAutofit/>
          </a:bodyPr>
          <a:lstStyle/>
          <a:p>
            <a:pPr indent="0" lvl="0" marL="7936" rtl="0" algn="ctr">
              <a:lnSpc>
                <a:spcPct val="100000"/>
              </a:lnSpc>
              <a:spcBef>
                <a:spcPts val="0"/>
              </a:spcBef>
              <a:spcAft>
                <a:spcPts val="0"/>
              </a:spcAft>
              <a:buSzPts val="1820"/>
              <a:buNone/>
            </a:pPr>
            <a:r>
              <a:rPr b="1" lang="en-US" sz="1500"/>
              <a:t>Visual Intent: </a:t>
            </a:r>
            <a:r>
              <a:rPr lang="en-US" sz="1500"/>
              <a:t>Representing the top performer (as the person burning the midnight oil), and asking questions of the employer. For a subtle add, when computer screen is visible, could add a picture-in-picture with something that inspires them—an exotic place, a concert, etc. </a:t>
            </a:r>
            <a:endParaRPr sz="1500"/>
          </a:p>
        </p:txBody>
      </p:sp>
      <p:sp>
        <p:nvSpPr>
          <p:cNvPr id="297" name="Google Shape;297;g21484a4175e_0_3"/>
          <p:cNvSpPr txBox="1"/>
          <p:nvPr>
            <p:ph type="title"/>
          </p:nvPr>
        </p:nvSpPr>
        <p:spPr>
          <a:xfrm>
            <a:off x="990600" y="257175"/>
            <a:ext cx="7524900" cy="485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Concept 3</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22c95ab2fbd_1_33"/>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03" name="Google Shape;303;g22c95ab2fbd_1_33"/>
          <p:cNvPicPr preferRelativeResize="0"/>
          <p:nvPr/>
        </p:nvPicPr>
        <p:blipFill rotWithShape="1">
          <a:blip r:embed="rId3">
            <a:alphaModFix/>
          </a:blip>
          <a:srcRect b="79" l="0" r="0" t="79"/>
          <a:stretch/>
        </p:blipFill>
        <p:spPr>
          <a:xfrm>
            <a:off x="2133563" y="1296733"/>
            <a:ext cx="4876866" cy="2544096"/>
          </a:xfrm>
          <a:prstGeom prst="rect">
            <a:avLst/>
          </a:prstGeom>
          <a:noFill/>
          <a:ln>
            <a:noFill/>
          </a:ln>
        </p:spPr>
      </p:pic>
      <p:pic>
        <p:nvPicPr>
          <p:cNvPr id="304" name="Google Shape;304;g22c95ab2fbd_1_33"/>
          <p:cNvPicPr preferRelativeResize="0"/>
          <p:nvPr/>
        </p:nvPicPr>
        <p:blipFill>
          <a:blip r:embed="rId4">
            <a:alphaModFix/>
          </a:blip>
          <a:stretch>
            <a:fillRect/>
          </a:stretch>
        </p:blipFill>
        <p:spPr>
          <a:xfrm>
            <a:off x="-2079825" y="460725"/>
            <a:ext cx="1984399" cy="1323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g23736e739c7_0_7"/>
          <p:cNvPicPr preferRelativeResize="0"/>
          <p:nvPr/>
        </p:nvPicPr>
        <p:blipFill>
          <a:blip r:embed="rId4">
            <a:alphaModFix/>
          </a:blip>
          <a:stretch>
            <a:fillRect/>
          </a:stretch>
        </p:blipFill>
        <p:spPr>
          <a:xfrm>
            <a:off x="3959727" y="519426"/>
            <a:ext cx="2035123" cy="1358402"/>
          </a:xfrm>
          <a:prstGeom prst="rect">
            <a:avLst/>
          </a:prstGeom>
          <a:noFill/>
          <a:ln>
            <a:noFill/>
          </a:ln>
        </p:spPr>
      </p:pic>
      <p:pic>
        <p:nvPicPr>
          <p:cNvPr id="311" name="Google Shape;311;g23736e739c7_0_7"/>
          <p:cNvPicPr preferRelativeResize="0"/>
          <p:nvPr/>
        </p:nvPicPr>
        <p:blipFill>
          <a:blip r:embed="rId5">
            <a:alphaModFix/>
          </a:blip>
          <a:stretch>
            <a:fillRect/>
          </a:stretch>
        </p:blipFill>
        <p:spPr>
          <a:xfrm>
            <a:off x="3959725" y="2018973"/>
            <a:ext cx="2035123" cy="1144751"/>
          </a:xfrm>
          <a:prstGeom prst="rect">
            <a:avLst/>
          </a:prstGeom>
          <a:noFill/>
          <a:ln>
            <a:noFill/>
          </a:ln>
        </p:spPr>
      </p:pic>
      <p:pic>
        <p:nvPicPr>
          <p:cNvPr id="312" name="Google Shape;312;g23736e739c7_0_7"/>
          <p:cNvPicPr preferRelativeResize="0"/>
          <p:nvPr/>
        </p:nvPicPr>
        <p:blipFill rotWithShape="1">
          <a:blip r:embed="rId6">
            <a:alphaModFix/>
          </a:blip>
          <a:srcRect b="79" l="0" r="0" t="79"/>
          <a:stretch/>
        </p:blipFill>
        <p:spPr>
          <a:xfrm>
            <a:off x="-3" y="1930440"/>
            <a:ext cx="3551199" cy="1852550"/>
          </a:xfrm>
          <a:prstGeom prst="rect">
            <a:avLst/>
          </a:prstGeom>
          <a:noFill/>
          <a:ln>
            <a:noFill/>
          </a:ln>
        </p:spPr>
      </p:pic>
      <p:pic>
        <p:nvPicPr>
          <p:cNvPr id="313" name="Google Shape;313;g23736e739c7_0_7"/>
          <p:cNvPicPr preferRelativeResize="0"/>
          <p:nvPr/>
        </p:nvPicPr>
        <p:blipFill>
          <a:blip r:embed="rId7">
            <a:alphaModFix/>
          </a:blip>
          <a:stretch>
            <a:fillRect/>
          </a:stretch>
        </p:blipFill>
        <p:spPr>
          <a:xfrm>
            <a:off x="3959725" y="3304875"/>
            <a:ext cx="2035125" cy="1381855"/>
          </a:xfrm>
          <a:prstGeom prst="rect">
            <a:avLst/>
          </a:prstGeom>
          <a:noFill/>
          <a:ln>
            <a:noFill/>
          </a:ln>
        </p:spPr>
      </p:pic>
      <p:sp>
        <p:nvSpPr>
          <p:cNvPr id="314" name="Google Shape;314;g23736e739c7_0_7"/>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g22c95ab2fbd_1_46"/>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20" name="Google Shape;320;g22c95ab2fbd_1_46"/>
          <p:cNvPicPr preferRelativeResize="0"/>
          <p:nvPr/>
        </p:nvPicPr>
        <p:blipFill rotWithShape="1">
          <a:blip r:embed="rId3">
            <a:alphaModFix/>
          </a:blip>
          <a:srcRect b="79" l="0" r="0" t="79"/>
          <a:stretch/>
        </p:blipFill>
        <p:spPr>
          <a:xfrm>
            <a:off x="2137166" y="1302320"/>
            <a:ext cx="4876866" cy="2544096"/>
          </a:xfrm>
          <a:prstGeom prst="rect">
            <a:avLst/>
          </a:prstGeom>
          <a:noFill/>
          <a:ln>
            <a:noFill/>
          </a:ln>
        </p:spPr>
      </p:pic>
      <p:sp>
        <p:nvSpPr>
          <p:cNvPr id="321" name="Google Shape;321;g22c95ab2fbd_1_46"/>
          <p:cNvSpPr txBox="1"/>
          <p:nvPr/>
        </p:nvSpPr>
        <p:spPr>
          <a:xfrm>
            <a:off x="159175" y="2094250"/>
            <a:ext cx="4825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Send onex stuff</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to crystal</a:t>
            </a:r>
            <a:endParaRPr>
              <a:latin typeface="Calibri"/>
              <a:ea typeface="Calibri"/>
              <a:cs typeface="Calibri"/>
              <a:sym typeface="Calibri"/>
            </a:endParaRPr>
          </a:p>
        </p:txBody>
      </p:sp>
      <p:sp>
        <p:nvSpPr>
          <p:cNvPr id="322" name="Google Shape;322;g22c95ab2fbd_1_46"/>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23952fcb510_0_10"/>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28" name="Google Shape;328;g23952fcb510_0_10"/>
          <p:cNvPicPr preferRelativeResize="0"/>
          <p:nvPr/>
        </p:nvPicPr>
        <p:blipFill rotWithShape="1">
          <a:blip r:embed="rId4">
            <a:alphaModFix/>
          </a:blip>
          <a:srcRect b="79" l="0" r="0" t="79"/>
          <a:stretch/>
        </p:blipFill>
        <p:spPr>
          <a:xfrm>
            <a:off x="-3" y="1930448"/>
            <a:ext cx="3551199" cy="1852550"/>
          </a:xfrm>
          <a:prstGeom prst="rect">
            <a:avLst/>
          </a:prstGeom>
          <a:noFill/>
          <a:ln>
            <a:noFill/>
          </a:ln>
        </p:spPr>
      </p:pic>
      <p:pic>
        <p:nvPicPr>
          <p:cNvPr id="329" name="Google Shape;329;g23952fcb510_0_10"/>
          <p:cNvPicPr preferRelativeResize="0"/>
          <p:nvPr/>
        </p:nvPicPr>
        <p:blipFill>
          <a:blip r:embed="rId5">
            <a:alphaModFix/>
          </a:blip>
          <a:stretch>
            <a:fillRect/>
          </a:stretch>
        </p:blipFill>
        <p:spPr>
          <a:xfrm>
            <a:off x="3948125" y="519425"/>
            <a:ext cx="2035125" cy="1145788"/>
          </a:xfrm>
          <a:prstGeom prst="rect">
            <a:avLst/>
          </a:prstGeom>
          <a:noFill/>
          <a:ln>
            <a:noFill/>
          </a:ln>
        </p:spPr>
      </p:pic>
      <p:pic>
        <p:nvPicPr>
          <p:cNvPr id="330" name="Google Shape;330;g23952fcb510_0_10"/>
          <p:cNvPicPr preferRelativeResize="0"/>
          <p:nvPr/>
        </p:nvPicPr>
        <p:blipFill>
          <a:blip r:embed="rId6">
            <a:alphaModFix/>
          </a:blip>
          <a:stretch>
            <a:fillRect/>
          </a:stretch>
        </p:blipFill>
        <p:spPr>
          <a:xfrm>
            <a:off x="3948125" y="1821300"/>
            <a:ext cx="2035125" cy="1357437"/>
          </a:xfrm>
          <a:prstGeom prst="rect">
            <a:avLst/>
          </a:prstGeom>
          <a:noFill/>
          <a:ln>
            <a:noFill/>
          </a:ln>
        </p:spPr>
      </p:pic>
      <p:pic>
        <p:nvPicPr>
          <p:cNvPr id="331" name="Google Shape;331;g23952fcb510_0_10"/>
          <p:cNvPicPr preferRelativeResize="0"/>
          <p:nvPr/>
        </p:nvPicPr>
        <p:blipFill>
          <a:blip r:embed="rId7">
            <a:alphaModFix/>
          </a:blip>
          <a:stretch>
            <a:fillRect/>
          </a:stretch>
        </p:blipFill>
        <p:spPr>
          <a:xfrm>
            <a:off x="3948125" y="3334803"/>
            <a:ext cx="2035125" cy="1446970"/>
          </a:xfrm>
          <a:prstGeom prst="rect">
            <a:avLst/>
          </a:prstGeom>
          <a:noFill/>
          <a:ln>
            <a:noFill/>
          </a:ln>
        </p:spPr>
      </p:pic>
      <p:pic>
        <p:nvPicPr>
          <p:cNvPr id="332" name="Google Shape;332;g23952fcb510_0_10"/>
          <p:cNvPicPr preferRelativeResize="0"/>
          <p:nvPr/>
        </p:nvPicPr>
        <p:blipFill rotWithShape="1">
          <a:blip r:embed="rId8">
            <a:alphaModFix/>
          </a:blip>
          <a:srcRect b="11051" l="22565" r="9384" t="20898"/>
          <a:stretch/>
        </p:blipFill>
        <p:spPr>
          <a:xfrm>
            <a:off x="6127225" y="519425"/>
            <a:ext cx="1717840" cy="1145799"/>
          </a:xfrm>
          <a:prstGeom prst="rect">
            <a:avLst/>
          </a:prstGeom>
          <a:noFill/>
          <a:ln>
            <a:noFill/>
          </a:ln>
        </p:spPr>
      </p:pic>
      <p:sp>
        <p:nvSpPr>
          <p:cNvPr id="333" name="Google Shape;333;g23952fcb510_0_10"/>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21484a4175e_0_10"/>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39" name="Google Shape;339;g21484a4175e_0_10"/>
          <p:cNvPicPr preferRelativeResize="0"/>
          <p:nvPr/>
        </p:nvPicPr>
        <p:blipFill rotWithShape="1">
          <a:blip r:embed="rId3">
            <a:alphaModFix/>
          </a:blip>
          <a:srcRect b="79" l="0" r="0" t="79"/>
          <a:stretch/>
        </p:blipFill>
        <p:spPr>
          <a:xfrm>
            <a:off x="2137168" y="1299705"/>
            <a:ext cx="4876866" cy="2544096"/>
          </a:xfrm>
          <a:prstGeom prst="rect">
            <a:avLst/>
          </a:prstGeom>
          <a:noFill/>
          <a:ln>
            <a:noFill/>
          </a:ln>
        </p:spPr>
      </p:pic>
      <p:sp>
        <p:nvSpPr>
          <p:cNvPr id="340" name="Google Shape;340;g21484a4175e_0_10"/>
          <p:cNvSpPr/>
          <p:nvPr/>
        </p:nvSpPr>
        <p:spPr>
          <a:xfrm>
            <a:off x="8910600" y="0"/>
            <a:ext cx="233400" cy="2334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g22c95ab2fbd_1_52"/>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347" name="Google Shape;347;g22c95ab2fbd_1_52"/>
          <p:cNvSpPr txBox="1"/>
          <p:nvPr>
            <p:ph idx="1" type="body"/>
          </p:nvPr>
        </p:nvSpPr>
        <p:spPr>
          <a:xfrm>
            <a:off x="2577510" y="1882298"/>
            <a:ext cx="3995100" cy="1255200"/>
          </a:xfrm>
          <a:prstGeom prst="rect">
            <a:avLst/>
          </a:prstGeom>
          <a:noFill/>
          <a:ln>
            <a:noFill/>
          </a:ln>
        </p:spPr>
        <p:txBody>
          <a:bodyPr anchorCtr="0" anchor="t" bIns="45700" lIns="91425" spcFirstLastPara="1" rIns="91425" wrap="square" tIns="45700">
            <a:noAutofit/>
          </a:bodyPr>
          <a:lstStyle/>
          <a:p>
            <a:pPr indent="0" lvl="0" marL="7936" rtl="0" algn="ctr">
              <a:lnSpc>
                <a:spcPct val="100000"/>
              </a:lnSpc>
              <a:spcBef>
                <a:spcPts val="0"/>
              </a:spcBef>
              <a:spcAft>
                <a:spcPts val="0"/>
              </a:spcAft>
              <a:buSzPts val="1820"/>
              <a:buNone/>
            </a:pPr>
            <a:r>
              <a:rPr b="1" lang="en-US" sz="1500"/>
              <a:t>Visual Intent: </a:t>
            </a:r>
            <a:r>
              <a:rPr lang="en-US" sz="1500"/>
              <a:t>Implying the individuality of the employee, and their varied motivations using a series of triangles that form an X (PerformX). Perform X is able, through data, to respond with highly personalized incentives. </a:t>
            </a:r>
            <a:endParaRPr sz="1500"/>
          </a:p>
        </p:txBody>
      </p:sp>
      <p:sp>
        <p:nvSpPr>
          <p:cNvPr id="348" name="Google Shape;348;g22c95ab2fbd_1_52"/>
          <p:cNvSpPr txBox="1"/>
          <p:nvPr>
            <p:ph type="title"/>
          </p:nvPr>
        </p:nvSpPr>
        <p:spPr>
          <a:xfrm>
            <a:off x="990600" y="257175"/>
            <a:ext cx="7524900" cy="485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n-US" sz="2400"/>
              <a:t>Concept 4</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22c95ab2fbd_1_59"/>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54" name="Google Shape;354;g22c95ab2fbd_1_59"/>
          <p:cNvPicPr preferRelativeResize="0"/>
          <p:nvPr/>
        </p:nvPicPr>
        <p:blipFill rotWithShape="1">
          <a:blip r:embed="rId3">
            <a:alphaModFix/>
          </a:blip>
          <a:srcRect b="79" l="0" r="0" t="79"/>
          <a:stretch/>
        </p:blipFill>
        <p:spPr>
          <a:xfrm>
            <a:off x="2133563" y="1299705"/>
            <a:ext cx="4876866" cy="25440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22c95ab2fbd_1_65"/>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60" name="Google Shape;360;g22c95ab2fbd_1_65"/>
          <p:cNvPicPr preferRelativeResize="0"/>
          <p:nvPr/>
        </p:nvPicPr>
        <p:blipFill rotWithShape="1">
          <a:blip r:embed="rId3">
            <a:alphaModFix/>
          </a:blip>
          <a:srcRect b="79" l="0" r="0" t="79"/>
          <a:stretch/>
        </p:blipFill>
        <p:spPr>
          <a:xfrm>
            <a:off x="2137208" y="1299705"/>
            <a:ext cx="4876866" cy="254409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22c95ab2fbd_1_72"/>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pic>
        <p:nvPicPr>
          <p:cNvPr id="366" name="Google Shape;366;g22c95ab2fbd_1_72"/>
          <p:cNvPicPr preferRelativeResize="0"/>
          <p:nvPr/>
        </p:nvPicPr>
        <p:blipFill rotWithShape="1">
          <a:blip r:embed="rId3">
            <a:alphaModFix/>
          </a:blip>
          <a:srcRect b="79" l="0" r="0" t="79"/>
          <a:stretch/>
        </p:blipFill>
        <p:spPr>
          <a:xfrm>
            <a:off x="2137168" y="1296744"/>
            <a:ext cx="4876866" cy="254409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6"/>
          <p:cNvSpPr txBox="1"/>
          <p:nvPr>
            <p:ph type="ctrTitle"/>
          </p:nvPr>
        </p:nvSpPr>
        <p:spPr>
          <a:xfrm>
            <a:off x="628650" y="1450090"/>
            <a:ext cx="7886700" cy="126087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400"/>
              <a:buFont typeface="Calibri"/>
              <a:buNone/>
            </a:pPr>
            <a:r>
              <a:rPr lang="en-US"/>
              <a:t>Appendix</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17"/>
          <p:cNvSpPr txBox="1"/>
          <p:nvPr>
            <p:ph idx="12" type="sldNum"/>
          </p:nvPr>
        </p:nvSpPr>
        <p:spPr>
          <a:xfrm>
            <a:off x="8238281" y="4772025"/>
            <a:ext cx="277069" cy="253132"/>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377" name="Google Shape;377;p17"/>
          <p:cNvSpPr txBox="1"/>
          <p:nvPr>
            <p:ph type="title"/>
          </p:nvPr>
        </p:nvSpPr>
        <p:spPr>
          <a:xfrm>
            <a:off x="990600" y="257175"/>
            <a:ext cx="7524750" cy="48577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t/>
            </a:r>
            <a:endParaRPr/>
          </a:p>
        </p:txBody>
      </p:sp>
      <p:pic>
        <p:nvPicPr>
          <p:cNvPr id="378" name="Google Shape;378;p17"/>
          <p:cNvPicPr preferRelativeResize="0"/>
          <p:nvPr/>
        </p:nvPicPr>
        <p:blipFill rotWithShape="1">
          <a:blip r:embed="rId3">
            <a:alphaModFix/>
          </a:blip>
          <a:srcRect b="79" l="0" r="0" t="79"/>
          <a:stretch/>
        </p:blipFill>
        <p:spPr>
          <a:xfrm>
            <a:off x="628650" y="1608336"/>
            <a:ext cx="3681087" cy="1920300"/>
          </a:xfrm>
          <a:prstGeom prst="rect">
            <a:avLst/>
          </a:prstGeom>
          <a:noFill/>
          <a:ln>
            <a:noFill/>
          </a:ln>
        </p:spPr>
      </p:pic>
      <p:pic>
        <p:nvPicPr>
          <p:cNvPr id="379" name="Google Shape;379;p17"/>
          <p:cNvPicPr preferRelativeResize="0"/>
          <p:nvPr/>
        </p:nvPicPr>
        <p:blipFill rotWithShape="1">
          <a:blip r:embed="rId4">
            <a:alphaModFix/>
          </a:blip>
          <a:srcRect b="0" l="0" r="0" t="0"/>
          <a:stretch/>
        </p:blipFill>
        <p:spPr>
          <a:xfrm>
            <a:off x="4576347" y="742950"/>
            <a:ext cx="3681087" cy="1920300"/>
          </a:xfrm>
          <a:prstGeom prst="rect">
            <a:avLst/>
          </a:prstGeom>
          <a:noFill/>
          <a:ln cap="flat" cmpd="sng" w="9525">
            <a:solidFill>
              <a:srgbClr val="9E9E9E"/>
            </a:solidFill>
            <a:prstDash val="solid"/>
            <a:round/>
            <a:headEnd len="sm" w="sm" type="none"/>
            <a:tailEnd len="sm" w="sm" type="none"/>
          </a:ln>
        </p:spPr>
      </p:pic>
      <p:pic>
        <p:nvPicPr>
          <p:cNvPr id="380" name="Google Shape;380;p17"/>
          <p:cNvPicPr preferRelativeResize="0"/>
          <p:nvPr/>
        </p:nvPicPr>
        <p:blipFill rotWithShape="1">
          <a:blip r:embed="rId5">
            <a:alphaModFix/>
          </a:blip>
          <a:srcRect b="0" l="0" r="0" t="0"/>
          <a:stretch/>
        </p:blipFill>
        <p:spPr>
          <a:xfrm>
            <a:off x="4576347" y="2851727"/>
            <a:ext cx="3681087" cy="1920299"/>
          </a:xfrm>
          <a:prstGeom prst="rect">
            <a:avLst/>
          </a:prstGeom>
          <a:noFill/>
          <a:ln cap="flat" cmpd="sng" w="9525">
            <a:solidFill>
              <a:srgbClr val="9E9E9E"/>
            </a:solidFill>
            <a:prstDash val="solid"/>
            <a:round/>
            <a:headEnd len="sm" w="sm" type="none"/>
            <a:tailEnd len="sm" w="sm" type="none"/>
          </a:ln>
        </p:spPr>
      </p:pic>
      <p:sp>
        <p:nvSpPr>
          <p:cNvPr id="381" name="Google Shape;381;p17"/>
          <p:cNvSpPr txBox="1"/>
          <p:nvPr/>
        </p:nvSpPr>
        <p:spPr>
          <a:xfrm>
            <a:off x="522930" y="3614351"/>
            <a:ext cx="2531100" cy="585000"/>
          </a:xfrm>
          <a:prstGeom prst="rect">
            <a:avLst/>
          </a:prstGeom>
          <a:noFill/>
          <a:ln>
            <a:noFill/>
          </a:ln>
        </p:spPr>
        <p:txBody>
          <a:bodyPr anchorCtr="0" anchor="t" bIns="45700" lIns="91425" spcFirstLastPara="1" rIns="91425" wrap="square" tIns="45700">
            <a:noAutofit/>
          </a:bodyPr>
          <a:lstStyle/>
          <a:p>
            <a:pPr indent="0" lvl="0" marL="7935" marR="0" rtl="0" algn="l">
              <a:lnSpc>
                <a:spcPct val="100000"/>
              </a:lnSpc>
              <a:spcBef>
                <a:spcPts val="0"/>
              </a:spcBef>
              <a:spcAft>
                <a:spcPts val="0"/>
              </a:spcAft>
              <a:buClr>
                <a:schemeClr val="accent1"/>
              </a:buClr>
              <a:buSzPts val="1820"/>
              <a:buFont typeface="Merriweather Sans"/>
              <a:buNone/>
            </a:pPr>
            <a:r>
              <a:rPr b="1" i="0" lang="en-US" sz="1050" u="none" cap="none" strike="noStrike">
                <a:solidFill>
                  <a:schemeClr val="dk1"/>
                </a:solidFill>
                <a:latin typeface="Calibri"/>
                <a:ea typeface="Calibri"/>
                <a:cs typeface="Calibri"/>
                <a:sym typeface="Calibri"/>
              </a:rPr>
              <a:t>Note: </a:t>
            </a:r>
            <a:r>
              <a:rPr b="0" i="0" lang="en-US" sz="1050" u="none" cap="none" strike="noStrike">
                <a:solidFill>
                  <a:schemeClr val="dk1"/>
                </a:solidFill>
                <a:latin typeface="Calibri"/>
                <a:ea typeface="Calibri"/>
                <a:cs typeface="Calibri"/>
                <a:sym typeface="Calibri"/>
              </a:rPr>
              <a:t>Compelling stats are impactful—strongest here is the 2.2X. </a:t>
            </a:r>
            <a:endParaRPr/>
          </a:p>
        </p:txBody>
      </p:sp>
      <p:pic>
        <p:nvPicPr>
          <p:cNvPr descr="Logo&#10;&#10;Description automatically generated" id="382" name="Google Shape;382;p17"/>
          <p:cNvPicPr preferRelativeResize="0"/>
          <p:nvPr/>
        </p:nvPicPr>
        <p:blipFill rotWithShape="1">
          <a:blip r:embed="rId6">
            <a:alphaModFix/>
          </a:blip>
          <a:srcRect b="0" l="0" r="0" t="0"/>
          <a:stretch/>
        </p:blipFill>
        <p:spPr>
          <a:xfrm>
            <a:off x="7733538" y="2449930"/>
            <a:ext cx="417164" cy="121820"/>
          </a:xfrm>
          <a:prstGeom prst="rect">
            <a:avLst/>
          </a:prstGeom>
          <a:noFill/>
          <a:ln>
            <a:noFill/>
          </a:ln>
        </p:spPr>
      </p:pic>
      <p:pic>
        <p:nvPicPr>
          <p:cNvPr descr="Logo&#10;&#10;Description automatically generated" id="383" name="Google Shape;383;p17"/>
          <p:cNvPicPr preferRelativeResize="0"/>
          <p:nvPr/>
        </p:nvPicPr>
        <p:blipFill rotWithShape="1">
          <a:blip r:embed="rId6">
            <a:alphaModFix/>
          </a:blip>
          <a:srcRect b="0" l="0" r="0" t="0"/>
          <a:stretch/>
        </p:blipFill>
        <p:spPr>
          <a:xfrm>
            <a:off x="7733538" y="4562913"/>
            <a:ext cx="417164" cy="12182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22c95ab2fbd_1_1"/>
          <p:cNvSpPr txBox="1"/>
          <p:nvPr>
            <p:ph idx="12" type="sldNum"/>
          </p:nvPr>
        </p:nvSpPr>
        <p:spPr>
          <a:xfrm>
            <a:off x="8238281" y="4772025"/>
            <a:ext cx="277200" cy="253200"/>
          </a:xfrm>
          <a:prstGeom prst="rect">
            <a:avLst/>
          </a:prstGeom>
          <a:noFill/>
          <a:ln>
            <a:noFill/>
          </a:ln>
        </p:spPr>
        <p:txBody>
          <a:bodyPr anchorCtr="0" anchor="ctr" bIns="45700" lIns="0" spcFirstLastPara="1" rIns="0" wrap="square" tIns="45700">
            <a:noAutofit/>
          </a:bodyPr>
          <a:lstStyle/>
          <a:p>
            <a:pPr indent="0" lvl="0" marL="0" rtl="0" algn="r">
              <a:spcBef>
                <a:spcPts val="0"/>
              </a:spcBef>
              <a:spcAft>
                <a:spcPts val="0"/>
              </a:spcAft>
              <a:buClr>
                <a:srgbClr val="9E9E9E"/>
              </a:buClr>
              <a:buSzPts val="700"/>
              <a:buFont typeface="Calibri"/>
              <a:buNone/>
            </a:pPr>
            <a:fld id="{00000000-1234-1234-1234-123412341234}" type="slidenum">
              <a:rPr lang="en-US"/>
              <a:t>‹#›</a:t>
            </a:fld>
            <a:endParaRPr/>
          </a:p>
        </p:txBody>
      </p:sp>
      <p:sp>
        <p:nvSpPr>
          <p:cNvPr id="389" name="Google Shape;389;g22c95ab2fbd_1_1"/>
          <p:cNvSpPr txBox="1"/>
          <p:nvPr>
            <p:ph type="title"/>
          </p:nvPr>
        </p:nvSpPr>
        <p:spPr>
          <a:xfrm>
            <a:off x="990600" y="257175"/>
            <a:ext cx="7524900" cy="485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t/>
            </a:r>
            <a:endParaRPr/>
          </a:p>
        </p:txBody>
      </p:sp>
      <p:pic>
        <p:nvPicPr>
          <p:cNvPr id="390" name="Google Shape;390;g22c95ab2fbd_1_1"/>
          <p:cNvPicPr preferRelativeResize="0"/>
          <p:nvPr/>
        </p:nvPicPr>
        <p:blipFill rotWithShape="1">
          <a:blip r:embed="rId3">
            <a:alphaModFix/>
          </a:blip>
          <a:srcRect b="79" l="0" r="0" t="79"/>
          <a:stretch/>
        </p:blipFill>
        <p:spPr>
          <a:xfrm>
            <a:off x="628650" y="1608355"/>
            <a:ext cx="3681087" cy="1920300"/>
          </a:xfrm>
          <a:prstGeom prst="rect">
            <a:avLst/>
          </a:prstGeom>
          <a:noFill/>
          <a:ln cap="flat" cmpd="sng" w="9525">
            <a:solidFill>
              <a:srgbClr val="9E9E9E"/>
            </a:solidFill>
            <a:prstDash val="solid"/>
            <a:round/>
            <a:headEnd len="sm" w="sm" type="none"/>
            <a:tailEnd len="sm" w="sm" type="none"/>
          </a:ln>
        </p:spPr>
      </p:pic>
      <p:pic>
        <p:nvPicPr>
          <p:cNvPr id="391" name="Google Shape;391;g22c95ab2fbd_1_1"/>
          <p:cNvPicPr preferRelativeResize="0"/>
          <p:nvPr/>
        </p:nvPicPr>
        <p:blipFill rotWithShape="1">
          <a:blip r:embed="rId4">
            <a:alphaModFix/>
          </a:blip>
          <a:srcRect b="79" l="0" r="0" t="79"/>
          <a:stretch/>
        </p:blipFill>
        <p:spPr>
          <a:xfrm>
            <a:off x="4580900" y="742955"/>
            <a:ext cx="3681087" cy="1920300"/>
          </a:xfrm>
          <a:prstGeom prst="rect">
            <a:avLst/>
          </a:prstGeom>
          <a:noFill/>
          <a:ln cap="flat" cmpd="sng" w="9525">
            <a:solidFill>
              <a:srgbClr val="9E9E9E"/>
            </a:solidFill>
            <a:prstDash val="solid"/>
            <a:round/>
            <a:headEnd len="sm" w="sm" type="none"/>
            <a:tailEnd len="sm" w="sm" type="none"/>
          </a:ln>
        </p:spPr>
      </p:pic>
      <p:pic>
        <p:nvPicPr>
          <p:cNvPr id="392" name="Google Shape;392;g22c95ab2fbd_1_1"/>
          <p:cNvPicPr preferRelativeResize="0"/>
          <p:nvPr/>
        </p:nvPicPr>
        <p:blipFill rotWithShape="1">
          <a:blip r:embed="rId5">
            <a:alphaModFix/>
          </a:blip>
          <a:srcRect b="79" l="0" r="0" t="79"/>
          <a:stretch/>
        </p:blipFill>
        <p:spPr>
          <a:xfrm>
            <a:off x="4580900" y="2819280"/>
            <a:ext cx="3681087" cy="1920300"/>
          </a:xfrm>
          <a:prstGeom prst="rect">
            <a:avLst/>
          </a:prstGeom>
          <a:noFill/>
          <a:ln cap="flat" cmpd="sng" w="9525">
            <a:solidFill>
              <a:srgbClr val="9E9E9E"/>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8"/>
          <p:cNvSpPr txBox="1"/>
          <p:nvPr>
            <p:ph idx="1" type="subTitle"/>
          </p:nvPr>
        </p:nvSpPr>
        <p:spPr>
          <a:xfrm>
            <a:off x="628650" y="2151623"/>
            <a:ext cx="7886699" cy="165837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560"/>
              <a:buNone/>
            </a:pPr>
            <a:r>
              <a:rPr lang="en-US"/>
              <a:t>Court Patton, Creative Director I </a:t>
            </a:r>
            <a:r>
              <a:rPr lang="en-US" u="sng">
                <a:solidFill>
                  <a:schemeClr val="accent2"/>
                </a:solidFill>
                <a:hlinkClick r:id="rId3">
                  <a:extLst>
                    <a:ext uri="{A12FA001-AC4F-418D-AE19-62706E023703}">
                      <ahyp:hlinkClr val="tx"/>
                    </a:ext>
                  </a:extLst>
                </a:hlinkClick>
              </a:rPr>
              <a:t>court@spearmarketing.com</a:t>
            </a:r>
            <a:endParaRPr>
              <a:solidFill>
                <a:schemeClr val="accent2"/>
              </a:solidFill>
            </a:endParaRPr>
          </a:p>
          <a:p>
            <a:pPr indent="0" lvl="0" marL="0" rtl="0" algn="l">
              <a:lnSpc>
                <a:spcPct val="100000"/>
              </a:lnSpc>
              <a:spcBef>
                <a:spcPts val="0"/>
              </a:spcBef>
              <a:spcAft>
                <a:spcPts val="0"/>
              </a:spcAft>
              <a:buSzPts val="1560"/>
              <a:buNone/>
            </a:pPr>
            <a:r>
              <a:rPr lang="en-US"/>
              <a:t>Annette Gallagher, Associate Creative Director| </a:t>
            </a:r>
            <a:r>
              <a:rPr lang="en-US" u="sng">
                <a:solidFill>
                  <a:schemeClr val="hlink"/>
                </a:solidFill>
                <a:hlinkClick r:id="rId4"/>
              </a:rPr>
              <a:t>annette@spearmarketing.com</a:t>
            </a:r>
            <a:endParaRPr/>
          </a:p>
          <a:p>
            <a:pPr indent="0" lvl="0" marL="0" rtl="0" algn="l">
              <a:lnSpc>
                <a:spcPct val="100000"/>
              </a:lnSpc>
              <a:spcBef>
                <a:spcPts val="0"/>
              </a:spcBef>
              <a:spcAft>
                <a:spcPts val="0"/>
              </a:spcAft>
              <a:buSzPts val="1560"/>
              <a:buNone/>
            </a:pPr>
            <a:r>
              <a:rPr lang="en-US"/>
              <a:t>Mary Pat Davey, Sr. Account Manager | </a:t>
            </a:r>
            <a:r>
              <a:rPr lang="en-US" u="sng">
                <a:solidFill>
                  <a:schemeClr val="hlink"/>
                </a:solidFill>
                <a:hlinkClick r:id="rId5"/>
              </a:rPr>
              <a:t>marypat@spearmarketing.com</a:t>
            </a:r>
            <a:endParaRPr/>
          </a:p>
          <a:p>
            <a:pPr indent="0" lvl="0" marL="0" rtl="0" algn="l">
              <a:lnSpc>
                <a:spcPct val="100000"/>
              </a:lnSpc>
              <a:spcBef>
                <a:spcPts val="0"/>
              </a:spcBef>
              <a:spcAft>
                <a:spcPts val="0"/>
              </a:spcAft>
              <a:buSzPts val="1560"/>
              <a:buNone/>
            </a:pPr>
            <a:r>
              <a:rPr lang="en-US"/>
              <a:t>Lynn Dodds, VP Creative Services | </a:t>
            </a:r>
            <a:r>
              <a:rPr lang="en-US" u="sng">
                <a:solidFill>
                  <a:schemeClr val="hlink"/>
                </a:solidFill>
                <a:hlinkClick r:id="rId6"/>
              </a:rPr>
              <a:t>lynn@spearmarketing.com</a:t>
            </a:r>
            <a:r>
              <a:rPr lang="en-US"/>
              <a:t> </a:t>
            </a:r>
            <a:endParaRPr/>
          </a:p>
          <a:p>
            <a:pPr indent="0" lvl="0" marL="0" rtl="0" algn="l">
              <a:lnSpc>
                <a:spcPct val="100000"/>
              </a:lnSpc>
              <a:spcBef>
                <a:spcPts val="0"/>
              </a:spcBef>
              <a:spcAft>
                <a:spcPts val="0"/>
              </a:spcAft>
              <a:buSzPts val="1560"/>
              <a:buNone/>
            </a:pPr>
            <a:r>
              <a:rPr lang="en-US"/>
              <a:t>Mariana Prieto, Sr. Account Manager | </a:t>
            </a:r>
            <a:r>
              <a:rPr lang="en-US" u="sng">
                <a:solidFill>
                  <a:schemeClr val="hlink"/>
                </a:solidFill>
                <a:hlinkClick r:id="rId7"/>
              </a:rPr>
              <a:t>mariana@spearmarketing.com</a:t>
            </a:r>
            <a:r>
              <a:rPr lang="en-US"/>
              <a:t> </a:t>
            </a:r>
            <a:endParaRPr/>
          </a:p>
          <a:p>
            <a:pPr indent="0" lvl="0" marL="0" rtl="0" algn="l">
              <a:spcBef>
                <a:spcPts val="0"/>
              </a:spcBef>
              <a:spcAft>
                <a:spcPts val="0"/>
              </a:spcAft>
              <a:buSzPts val="1560"/>
              <a:buNone/>
            </a:pPr>
            <a:r>
              <a:rPr lang="en-US"/>
              <a:t>Annie Silva, Group Account Director | </a:t>
            </a:r>
            <a:r>
              <a:rPr lang="en-US" u="sng">
                <a:solidFill>
                  <a:schemeClr val="accent2"/>
                </a:solidFill>
                <a:hlinkClick r:id="rId8">
                  <a:extLst>
                    <a:ext uri="{A12FA001-AC4F-418D-AE19-62706E023703}">
                      <ahyp:hlinkClr val="tx"/>
                    </a:ext>
                  </a:extLst>
                </a:hlinkClick>
              </a:rPr>
              <a:t>annie@spearmarketing.com</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pear Marketing">
  <a:themeElements>
    <a:clrScheme name="Spear Marketing Group">
      <a:dk1>
        <a:srgbClr val="666666"/>
      </a:dk1>
      <a:lt1>
        <a:srgbClr val="FFFFFF"/>
      </a:lt1>
      <a:dk2>
        <a:srgbClr val="333333"/>
      </a:dk2>
      <a:lt2>
        <a:srgbClr val="E7E6E6"/>
      </a:lt2>
      <a:accent1>
        <a:srgbClr val="008C99"/>
      </a:accent1>
      <a:accent2>
        <a:srgbClr val="AFBD20"/>
      </a:accent2>
      <a:accent3>
        <a:srgbClr val="008C99"/>
      </a:accent3>
      <a:accent4>
        <a:srgbClr val="F57C4B"/>
      </a:accent4>
      <a:accent5>
        <a:srgbClr val="008C99"/>
      </a:accent5>
      <a:accent6>
        <a:srgbClr val="AFBD20"/>
      </a:accent6>
      <a:hlink>
        <a:srgbClr val="AFBD20"/>
      </a:hlink>
      <a:folHlink>
        <a:srgbClr val="AFBD2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2020-08-24T19:13:13Z</dcterms:created>
  <dc:creator>Tom Meriam</dc:creator>
</cp:coreProperties>
</file>